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handoutMasterIdLst>
    <p:handoutMasterId r:id="rId35"/>
  </p:handoutMasterIdLst>
  <p:sldIdLst>
    <p:sldId id="259" r:id="rId2"/>
    <p:sldId id="257" r:id="rId3"/>
    <p:sldId id="270" r:id="rId4"/>
    <p:sldId id="260" r:id="rId5"/>
    <p:sldId id="282" r:id="rId6"/>
    <p:sldId id="274" r:id="rId7"/>
    <p:sldId id="275" r:id="rId8"/>
    <p:sldId id="285" r:id="rId9"/>
    <p:sldId id="276" r:id="rId10"/>
    <p:sldId id="286" r:id="rId11"/>
    <p:sldId id="287" r:id="rId12"/>
    <p:sldId id="277" r:id="rId13"/>
    <p:sldId id="288" r:id="rId14"/>
    <p:sldId id="290" r:id="rId15"/>
    <p:sldId id="291" r:id="rId16"/>
    <p:sldId id="269" r:id="rId17"/>
    <p:sldId id="279" r:id="rId18"/>
    <p:sldId id="280" r:id="rId19"/>
    <p:sldId id="281" r:id="rId20"/>
    <p:sldId id="258" r:id="rId21"/>
    <p:sldId id="289" r:id="rId22"/>
    <p:sldId id="271" r:id="rId23"/>
    <p:sldId id="298" r:id="rId24"/>
    <p:sldId id="273" r:id="rId25"/>
    <p:sldId id="293" r:id="rId26"/>
    <p:sldId id="294" r:id="rId27"/>
    <p:sldId id="299" r:id="rId28"/>
    <p:sldId id="292" r:id="rId29"/>
    <p:sldId id="295" r:id="rId30"/>
    <p:sldId id="296" r:id="rId31"/>
    <p:sldId id="297" r:id="rId32"/>
    <p:sldId id="262"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76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3FB4BB-C1F6-4EDA-98C8-FEDB5483CB26}" v="11" dt="2025-06-25T21:29:36.253"/>
    <p1510:client id="{37C0CADB-BA7E-DA93-E67F-2385F160A163}" v="226" dt="2025-06-26T16:50:57.141"/>
    <p1510:client id="{3C2D82A9-92C0-5EF4-C8EB-72EF96538FBD}" v="1841" dt="2025-06-26T20:11:01.731"/>
    <p1510:client id="{694BFEA6-7765-A848-9CBD-8FD0D93456CB}" v="33" dt="2025-06-26T17:23:58.903"/>
    <p1510:client id="{9C241582-A084-21B6-8C7D-3CD92B040919}" v="1185" dt="2025-06-26T19:51:08.331"/>
    <p1510:client id="{BABDA2D3-A9EA-A20B-4017-2C04A7CB43F5}" v="101" dt="2025-06-26T20:17:06.652"/>
    <p1510:client id="{C58C3A0E-13FD-F94A-B0B7-3451775AA1AB}" v="903" dt="2025-06-26T15:30:29.867"/>
    <p1510:client id="{CF75E673-059D-0621-7E93-9876241C15CB}" v="93" dt="2025-06-26T18:37:31.5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6/27/2025</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6/27/2025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B2FC7A4-3D1B-482D-8C9D-7642A2CE3076}" type="slidenum">
              <a:rPr lang="en-US" smtClean="0"/>
              <a:t>30</a:t>
            </a:fld>
            <a:endParaRPr lang="en-US"/>
          </a:p>
        </p:txBody>
      </p:sp>
    </p:spTree>
    <p:extLst>
      <p:ext uri="{BB962C8B-B14F-4D97-AF65-F5344CB8AC3E}">
        <p14:creationId xmlns:p14="http://schemas.microsoft.com/office/powerpoint/2010/main" val="15882437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a:extLst>
              <a:ext uri="{FF2B5EF4-FFF2-40B4-BE49-F238E27FC236}">
                <a16:creationId xmlns:a16="http://schemas.microsoft.com/office/drawing/2014/main" id="{26152509-8D0C-4712-AA81-AF54972C78DB}"/>
              </a:ext>
            </a:extLst>
          </p:cNvPr>
          <p:cNvSpPr>
            <a:spLocks noGrp="1"/>
          </p:cNvSpPr>
          <p:nvPr>
            <p:ph type="dt" sz="half" idx="10"/>
          </p:nvPr>
        </p:nvSpPr>
        <p:spPr>
          <a:xfrm>
            <a:off x="838200" y="6486006"/>
            <a:ext cx="27432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58E92B09-5AF4-4E86-A8BE-E866F0E2C017}" type="datetime1">
              <a:rPr lang="en-US" smtClean="0"/>
              <a:pPr/>
              <a:t>6/27/2025</a:t>
            </a:fld>
            <a:endParaRPr lang="en-US"/>
          </a:p>
        </p:txBody>
      </p:sp>
      <p:sp>
        <p:nvSpPr>
          <p:cNvPr id="10" name="Footer Placeholder 4">
            <a:extLst>
              <a:ext uri="{FF2B5EF4-FFF2-40B4-BE49-F238E27FC236}">
                <a16:creationId xmlns:a16="http://schemas.microsoft.com/office/drawing/2014/main" id="{A9A90DE7-FAAB-4B91-AC83-B18850F1EC89}"/>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1" name="Slide Number Placeholder 5">
            <a:extLst>
              <a:ext uri="{FF2B5EF4-FFF2-40B4-BE49-F238E27FC236}">
                <a16:creationId xmlns:a16="http://schemas.microsoft.com/office/drawing/2014/main" id="{0FD5971E-BD21-416C-BC2E-97EE0E09A50C}"/>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4079575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6/27/2025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9:……………………………………..</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1226200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A21A061D-9F38-49ED-BAF8-8055D9FB97A5}"/>
              </a:ext>
            </a:extLst>
          </p:cNvPr>
          <p:cNvSpPr>
            <a:spLocks noGrp="1"/>
          </p:cNvSpPr>
          <p:nvPr>
            <p:ph type="dt" sz="half" idx="10"/>
          </p:nvPr>
        </p:nvSpPr>
        <p:spPr>
          <a:xfrm>
            <a:off x="838200" y="6492875"/>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82F65D4C-DEE4-4C7B-91C4-D6D57A523E98}" type="datetime1">
              <a:rPr lang="en-US" smtClean="0"/>
              <a:pPr/>
              <a:t>6/27/2025</a:t>
            </a:fld>
            <a:endParaRPr lang="en-US"/>
          </a:p>
        </p:txBody>
      </p:sp>
      <p:sp>
        <p:nvSpPr>
          <p:cNvPr id="9" name="Footer Placeholder 4">
            <a:extLst>
              <a:ext uri="{FF2B5EF4-FFF2-40B4-BE49-F238E27FC236}">
                <a16:creationId xmlns:a16="http://schemas.microsoft.com/office/drawing/2014/main" id="{490FAA6E-46AD-4366-8E80-2F5BEB7D5B24}"/>
              </a:ext>
            </a:extLst>
          </p:cNvPr>
          <p:cNvSpPr>
            <a:spLocks noGrp="1"/>
          </p:cNvSpPr>
          <p:nvPr>
            <p:ph type="ftr" sz="quarter" idx="11"/>
          </p:nvPr>
        </p:nvSpPr>
        <p:spPr>
          <a:xfrm>
            <a:off x="4038600" y="6492875"/>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9A5604C7-0828-446E-97CC-8D6162E69E60}"/>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014881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6033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4C167836-5AFF-4757-AB55-39FD3BBF9D47}"/>
              </a:ext>
            </a:extLst>
          </p:cNvPr>
          <p:cNvSpPr>
            <a:spLocks noGrp="1"/>
          </p:cNvSpPr>
          <p:nvPr>
            <p:ph type="title" hasCustomPrompt="1"/>
          </p:nvPr>
        </p:nvSpPr>
        <p:spPr>
          <a:xfrm>
            <a:off x="3788898" y="2461846"/>
            <a:ext cx="4614203" cy="1934307"/>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CLICK TO EDIT MASTER TITLE STYLE</a:t>
            </a:r>
          </a:p>
        </p:txBody>
      </p:sp>
    </p:spTree>
    <p:extLst>
      <p:ext uri="{BB962C8B-B14F-4D97-AF65-F5344CB8AC3E}">
        <p14:creationId xmlns:p14="http://schemas.microsoft.com/office/powerpoint/2010/main" val="2981520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6/27/2025</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7" name="Title 8">
            <a:extLst>
              <a:ext uri="{FF2B5EF4-FFF2-40B4-BE49-F238E27FC236}">
                <a16:creationId xmlns:a16="http://schemas.microsoft.com/office/drawing/2014/main" id="{DEAFB3E9-4F5E-435C-B51A-CC5766A852D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1:……………………………………..</a:t>
            </a:r>
          </a:p>
        </p:txBody>
      </p:sp>
      <p:sp>
        <p:nvSpPr>
          <p:cNvPr id="8" name="Content Placeholder 7">
            <a:extLst>
              <a:ext uri="{FF2B5EF4-FFF2-40B4-BE49-F238E27FC236}">
                <a16:creationId xmlns:a16="http://schemas.microsoft.com/office/drawing/2014/main" id="{69C57778-6639-411E-9B4C-12D035AECE27}"/>
              </a:ext>
            </a:extLst>
          </p:cNvPr>
          <p:cNvSpPr>
            <a:spLocks noGrp="1"/>
          </p:cNvSpPr>
          <p:nvPr>
            <p:ph sz="quarter" idx="13"/>
          </p:nvPr>
        </p:nvSpPr>
        <p:spPr>
          <a:xfrm>
            <a:off x="338736" y="1058844"/>
            <a:ext cx="11514528" cy="490912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329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6/27/2025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2:……………………………………..</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3887669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3:……………………………………..</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6/27/2025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958126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98A78F82-82C6-4F07-B7D8-4A1219A1BB4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19A9EFEF-A194-4819-82D7-1112425D0E86}" type="datetime1">
              <a:rPr lang="en-US" smtClean="0"/>
              <a:pPr/>
              <a:t>6/27/2025</a:t>
            </a:fld>
            <a:endParaRPr lang="en-US"/>
          </a:p>
        </p:txBody>
      </p:sp>
      <p:sp>
        <p:nvSpPr>
          <p:cNvPr id="8" name="Footer Placeholder 4">
            <a:extLst>
              <a:ext uri="{FF2B5EF4-FFF2-40B4-BE49-F238E27FC236}">
                <a16:creationId xmlns:a16="http://schemas.microsoft.com/office/drawing/2014/main" id="{12041C72-5CA2-4523-9F1E-50662A3276CE}"/>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3AD6B24F-6759-4931-A1C4-77BA8AF7E085}"/>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0" name="Title 8">
            <a:extLst>
              <a:ext uri="{FF2B5EF4-FFF2-40B4-BE49-F238E27FC236}">
                <a16:creationId xmlns:a16="http://schemas.microsoft.com/office/drawing/2014/main" id="{1CD850F7-B0EC-49AD-960D-051EAF5F36DD}"/>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4:……………………………………..</a:t>
            </a:r>
          </a:p>
        </p:txBody>
      </p:sp>
      <p:sp>
        <p:nvSpPr>
          <p:cNvPr id="11" name="Chart Placeholder 14">
            <a:extLst>
              <a:ext uri="{FF2B5EF4-FFF2-40B4-BE49-F238E27FC236}">
                <a16:creationId xmlns:a16="http://schemas.microsoft.com/office/drawing/2014/main" id="{4A80550F-98CB-400B-9D36-210A7AED20E8}"/>
              </a:ext>
            </a:extLst>
          </p:cNvPr>
          <p:cNvSpPr>
            <a:spLocks noGrp="1"/>
          </p:cNvSpPr>
          <p:nvPr>
            <p:ph type="chart" sz="quarter" idx="13" hasCustomPrompt="1"/>
          </p:nvPr>
        </p:nvSpPr>
        <p:spPr>
          <a:xfrm>
            <a:off x="338736" y="1406525"/>
            <a:ext cx="5757264" cy="467042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2" name="Table Placeholder 16">
            <a:extLst>
              <a:ext uri="{FF2B5EF4-FFF2-40B4-BE49-F238E27FC236}">
                <a16:creationId xmlns:a16="http://schemas.microsoft.com/office/drawing/2014/main" id="{15345DA2-1E92-473D-9483-A24F87614F3D}"/>
              </a:ext>
            </a:extLst>
          </p:cNvPr>
          <p:cNvSpPr>
            <a:spLocks noGrp="1"/>
          </p:cNvSpPr>
          <p:nvPr>
            <p:ph type="tbl" sz="quarter" idx="14" hasCustomPrompt="1"/>
          </p:nvPr>
        </p:nvSpPr>
        <p:spPr>
          <a:xfrm>
            <a:off x="6210300" y="1392239"/>
            <a:ext cx="5592763" cy="46847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Table</a:t>
            </a:r>
          </a:p>
        </p:txBody>
      </p:sp>
    </p:spTree>
    <p:extLst>
      <p:ext uri="{BB962C8B-B14F-4D97-AF65-F5344CB8AC3E}">
        <p14:creationId xmlns:p14="http://schemas.microsoft.com/office/powerpoint/2010/main" val="32426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4F1F29B1-F2F8-4527-A0B9-5A566F0DB568}"/>
              </a:ext>
            </a:extLst>
          </p:cNvPr>
          <p:cNvSpPr>
            <a:spLocks noGrp="1"/>
          </p:cNvSpPr>
          <p:nvPr>
            <p:ph type="dt" sz="half" idx="10"/>
          </p:nvPr>
        </p:nvSpPr>
        <p:spPr>
          <a:xfrm>
            <a:off x="838200" y="6486006"/>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pPr/>
              <a:t>6/27/2025</a:t>
            </a:fld>
            <a:endParaRPr lang="en-US"/>
          </a:p>
        </p:txBody>
      </p:sp>
      <p:sp>
        <p:nvSpPr>
          <p:cNvPr id="7" name="Footer Placeholder 4">
            <a:extLst>
              <a:ext uri="{FF2B5EF4-FFF2-40B4-BE49-F238E27FC236}">
                <a16:creationId xmlns:a16="http://schemas.microsoft.com/office/drawing/2014/main" id="{B1F89192-9608-4DA0-9D58-CE5D74F0161B}"/>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8" name="Slide Number Placeholder 5">
            <a:extLst>
              <a:ext uri="{FF2B5EF4-FFF2-40B4-BE49-F238E27FC236}">
                <a16:creationId xmlns:a16="http://schemas.microsoft.com/office/drawing/2014/main" id="{41300396-45C9-472A-AA37-70408F1C2FAF}"/>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9" name="Content Placeholder 4">
            <a:extLst>
              <a:ext uri="{FF2B5EF4-FFF2-40B4-BE49-F238E27FC236}">
                <a16:creationId xmlns:a16="http://schemas.microsoft.com/office/drawing/2014/main" id="{45B855E6-8413-49D5-929E-33A3B3627516}"/>
              </a:ext>
            </a:extLst>
          </p:cNvPr>
          <p:cNvSpPr>
            <a:spLocks noGrp="1"/>
          </p:cNvSpPr>
          <p:nvPr>
            <p:ph sz="quarter" idx="13"/>
          </p:nvPr>
        </p:nvSpPr>
        <p:spPr>
          <a:xfrm>
            <a:off x="4558372" y="1248325"/>
            <a:ext cx="739140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8">
            <a:extLst>
              <a:ext uri="{FF2B5EF4-FFF2-40B4-BE49-F238E27FC236}">
                <a16:creationId xmlns:a16="http://schemas.microsoft.com/office/drawing/2014/main" id="{AB6BBE52-BFE6-4B4F-95C1-25C2EB84A64F}"/>
              </a:ext>
            </a:extLst>
          </p:cNvPr>
          <p:cNvSpPr>
            <a:spLocks noGrp="1"/>
          </p:cNvSpPr>
          <p:nvPr>
            <p:ph type="title" hasCustomPrompt="1"/>
          </p:nvPr>
        </p:nvSpPr>
        <p:spPr>
          <a:xfrm>
            <a:off x="4558372" y="404265"/>
            <a:ext cx="7391400" cy="436098"/>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a:t>Title 5:……………………………………..</a:t>
            </a:r>
          </a:p>
        </p:txBody>
      </p:sp>
    </p:spTree>
    <p:extLst>
      <p:ext uri="{BB962C8B-B14F-4D97-AF65-F5344CB8AC3E}">
        <p14:creationId xmlns:p14="http://schemas.microsoft.com/office/powerpoint/2010/main" val="4113439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6:……………………………………..</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6/27/2025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1791335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6/27/2025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7:……………………………………..</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960585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8:……………………………………..</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pPr/>
              <a:t>6/27/2025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00376F"/>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750032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543385"/>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5" r:id="rId5"/>
    <p:sldLayoutId id="2147483654" r:id="rId6"/>
    <p:sldLayoutId id="2147483660" r:id="rId7"/>
    <p:sldLayoutId id="2147483659" r:id="rId8"/>
    <p:sldLayoutId id="2147483658" r:id="rId9"/>
    <p:sldLayoutId id="2147483661" r:id="rId10"/>
    <p:sldLayoutId id="2147483656" r:id="rId11"/>
    <p:sldLayoutId id="2147483657" r:id="rId12"/>
    <p:sldLayoutId id="2147483649"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6355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A6BB2F-2438-6991-8DAF-42ABB16E7C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59BBF5-B6D2-7709-29FE-EA8C8EEC34DC}"/>
              </a:ext>
            </a:extLst>
          </p:cNvPr>
          <p:cNvSpPr>
            <a:spLocks noGrp="1"/>
          </p:cNvSpPr>
          <p:nvPr>
            <p:ph type="title"/>
          </p:nvPr>
        </p:nvSpPr>
        <p:spPr/>
        <p:txBody>
          <a:bodyPr/>
          <a:lstStyle/>
          <a:p>
            <a:r>
              <a:rPr lang="en-US"/>
              <a:t>MÔ TẢ NGHIỆP VỤ</a:t>
            </a:r>
          </a:p>
        </p:txBody>
      </p:sp>
      <p:sp>
        <p:nvSpPr>
          <p:cNvPr id="3" name="Content Placeholder 2">
            <a:extLst>
              <a:ext uri="{FF2B5EF4-FFF2-40B4-BE49-F238E27FC236}">
                <a16:creationId xmlns:a16="http://schemas.microsoft.com/office/drawing/2014/main" id="{7A3E6690-D843-69C1-9D19-A9DD155302DF}"/>
              </a:ext>
            </a:extLst>
          </p:cNvPr>
          <p:cNvSpPr>
            <a:spLocks noGrp="1"/>
          </p:cNvSpPr>
          <p:nvPr>
            <p:ph sz="quarter" idx="13"/>
          </p:nvPr>
        </p:nvSpPr>
        <p:spPr/>
        <p:txBody>
          <a:bodyPr lIns="91440" tIns="45720" rIns="91440" bIns="45720" anchor="t"/>
          <a:lstStyle/>
          <a:p>
            <a:pPr>
              <a:buNone/>
            </a:pPr>
            <a:r>
              <a:rPr lang="en-US" b="1">
                <a:latin typeface="Lato"/>
                <a:ea typeface="Lato"/>
                <a:cs typeface="Lato"/>
              </a:rPr>
              <a:t>3. Quy </a:t>
            </a:r>
            <a:r>
              <a:rPr lang="en-US" b="1" err="1">
                <a:latin typeface="Lato"/>
                <a:ea typeface="Lato"/>
                <a:cs typeface="Lato"/>
              </a:rPr>
              <a:t>trình</a:t>
            </a:r>
            <a:r>
              <a:rPr lang="en-US" b="1">
                <a:latin typeface="Lato"/>
                <a:ea typeface="Lato"/>
                <a:cs typeface="Lato"/>
              </a:rPr>
              <a:t> </a:t>
            </a:r>
            <a:r>
              <a:rPr lang="en-US" b="1" err="1">
                <a:latin typeface="Lato"/>
                <a:ea typeface="Lato"/>
                <a:cs typeface="Lato"/>
              </a:rPr>
              <a:t>đặt</a:t>
            </a:r>
            <a:r>
              <a:rPr lang="en-US" b="1">
                <a:latin typeface="Lato"/>
                <a:ea typeface="Lato"/>
                <a:cs typeface="Lato"/>
              </a:rPr>
              <a:t> </a:t>
            </a:r>
            <a:r>
              <a:rPr lang="en-US" b="1" err="1">
                <a:latin typeface="Lato"/>
                <a:ea typeface="Lato"/>
                <a:cs typeface="Lato"/>
              </a:rPr>
              <a:t>lịch</a:t>
            </a:r>
            <a:r>
              <a:rPr lang="en-US" b="1">
                <a:latin typeface="Lato"/>
                <a:ea typeface="Lato"/>
                <a:cs typeface="Lato"/>
              </a:rPr>
              <a:t> </a:t>
            </a:r>
            <a:r>
              <a:rPr lang="en-US" b="1" err="1">
                <a:latin typeface="Lato"/>
                <a:ea typeface="Lato"/>
                <a:cs typeface="Lato"/>
              </a:rPr>
              <a:t>hẹn</a:t>
            </a:r>
            <a:r>
              <a:rPr lang="en-US" b="1">
                <a:latin typeface="Lato"/>
                <a:ea typeface="Lato"/>
                <a:cs typeface="Lato"/>
              </a:rPr>
              <a:t> </a:t>
            </a:r>
            <a:r>
              <a:rPr lang="en-US" b="1" err="1">
                <a:latin typeface="Lato"/>
                <a:ea typeface="Lato"/>
                <a:cs typeface="Lato"/>
              </a:rPr>
              <a:t>khám</a:t>
            </a:r>
            <a:r>
              <a:rPr lang="en-US" b="1">
                <a:latin typeface="Lato"/>
                <a:ea typeface="Lato"/>
                <a:cs typeface="Lato"/>
              </a:rPr>
              <a:t> </a:t>
            </a:r>
            <a:r>
              <a:rPr lang="en-US" b="1" err="1">
                <a:latin typeface="Lato"/>
                <a:ea typeface="Lato"/>
                <a:cs typeface="Lato"/>
              </a:rPr>
              <a:t>bệnh</a:t>
            </a:r>
            <a:endParaRPr lang="vi-VN">
              <a:latin typeface="Lato"/>
              <a:ea typeface="Lato"/>
              <a:cs typeface="Lato"/>
            </a:endParaRPr>
          </a:p>
          <a:p>
            <a:pPr marL="0" indent="0">
              <a:buNone/>
            </a:pPr>
            <a:r>
              <a:rPr lang="en-US" sz="2000" b="1">
                <a:solidFill>
                  <a:schemeClr val="accent1">
                    <a:lumMod val="49000"/>
                  </a:schemeClr>
                </a:solidFill>
                <a:latin typeface="Lato"/>
                <a:ea typeface="Lato"/>
                <a:cs typeface="Lato"/>
              </a:rPr>
              <a:t>b. </a:t>
            </a:r>
            <a:r>
              <a:rPr lang="en-US" sz="2000" b="1" err="1">
                <a:solidFill>
                  <a:schemeClr val="accent1">
                    <a:lumMod val="49000"/>
                  </a:schemeClr>
                </a:solidFill>
                <a:latin typeface="Lato"/>
                <a:ea typeface="Lato"/>
                <a:cs typeface="Lato"/>
              </a:rPr>
              <a:t>Bệnh</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nhân</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xem</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và</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hủy</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lịch</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hẹn</a:t>
            </a:r>
            <a:r>
              <a:rPr lang="en-US" sz="2000" b="1">
                <a:solidFill>
                  <a:schemeClr val="accent1">
                    <a:lumMod val="49000"/>
                  </a:schemeClr>
                </a:solidFill>
                <a:latin typeface="Lato"/>
                <a:ea typeface="Lato"/>
                <a:cs typeface="Lato"/>
              </a:rPr>
              <a:t> </a:t>
            </a:r>
          </a:p>
          <a:p>
            <a:pPr>
              <a:buFont typeface="Courier New" panose="020B0604020202020204" pitchFamily="34" charset="0"/>
              <a:buChar char="o"/>
            </a:pP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xem </a:t>
            </a:r>
            <a:r>
              <a:rPr lang="en-US" sz="1400" b="1" err="1">
                <a:solidFill>
                  <a:schemeClr val="accent1">
                    <a:lumMod val="49000"/>
                  </a:schemeClr>
                </a:solidFill>
                <a:latin typeface="Lato"/>
                <a:ea typeface="Lato"/>
                <a:cs typeface="Lato"/>
              </a:rPr>
              <a:t>danh</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sách</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các</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lịch</a:t>
            </a:r>
            <a:r>
              <a:rPr lang="en-US" sz="1400" b="1">
                <a:solidFill>
                  <a:schemeClr val="accent1">
                    <a:lumMod val="49000"/>
                  </a:schemeClr>
                </a:solidFill>
                <a:latin typeface="Lato"/>
                <a:ea typeface="Lato"/>
                <a:cs typeface="Lato"/>
              </a:rPr>
              <a:t> hẹn</a:t>
            </a:r>
            <a:r>
              <a:rPr lang="en-US" sz="1400">
                <a:solidFill>
                  <a:srgbClr val="111827"/>
                </a:solidFill>
                <a:latin typeface="Lato"/>
                <a:ea typeface="Lato"/>
                <a:cs typeface="Lato"/>
              </a:rPr>
              <a:t> và </a:t>
            </a:r>
            <a:r>
              <a:rPr lang="en-US" sz="1400" b="1" err="1">
                <a:solidFill>
                  <a:schemeClr val="accent1">
                    <a:lumMod val="49000"/>
                  </a:schemeClr>
                </a:solidFill>
                <a:latin typeface="Lato"/>
                <a:ea typeface="Lato"/>
                <a:cs typeface="Lato"/>
              </a:rPr>
              <a:t>trạng</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thái</a:t>
            </a:r>
            <a:r>
              <a:rPr lang="en-US" sz="1400">
                <a:solidFill>
                  <a:srgbClr val="111827"/>
                </a:solidFill>
                <a:latin typeface="Lato"/>
                <a:ea typeface="Lato"/>
                <a:cs typeface="Lato"/>
              </a:rPr>
              <a:t> </a:t>
            </a:r>
            <a:r>
              <a:rPr lang="en-US" sz="1400" err="1">
                <a:solidFill>
                  <a:srgbClr val="111827"/>
                </a:solidFill>
                <a:latin typeface="Lato"/>
                <a:ea typeface="Lato"/>
                <a:cs typeface="Lato"/>
              </a:rPr>
              <a:t>tương</a:t>
            </a:r>
            <a:r>
              <a:rPr lang="en-US" sz="1400">
                <a:solidFill>
                  <a:srgbClr val="111827"/>
                </a:solidFill>
                <a:latin typeface="Lato"/>
                <a:ea typeface="Lato"/>
                <a:cs typeface="Lato"/>
              </a:rPr>
              <a:t> </a:t>
            </a:r>
            <a:r>
              <a:rPr lang="en-US" sz="1400" err="1">
                <a:solidFill>
                  <a:srgbClr val="111827"/>
                </a:solidFill>
                <a:latin typeface="Lato"/>
                <a:ea typeface="Lato"/>
                <a:cs typeface="Lato"/>
              </a:rPr>
              <a:t>ứng</a:t>
            </a:r>
            <a:r>
              <a:rPr lang="en-US" sz="1400">
                <a:solidFill>
                  <a:srgbClr val="111827"/>
                </a:solidFill>
                <a:latin typeface="Lato"/>
                <a:ea typeface="Lato"/>
                <a:cs typeface="Lato"/>
              </a:rPr>
              <a:t> (</a:t>
            </a:r>
            <a:r>
              <a:rPr lang="en-US" sz="1400" b="1">
                <a:solidFill>
                  <a:srgbClr val="111827"/>
                </a:solidFill>
                <a:latin typeface="Lato"/>
                <a:ea typeface="Lato"/>
                <a:cs typeface="Lato"/>
              </a:rPr>
              <a:t>“</a:t>
            </a:r>
            <a:r>
              <a:rPr lang="en-US" sz="1400" b="1" err="1">
                <a:solidFill>
                  <a:srgbClr val="111827"/>
                </a:solidFill>
                <a:latin typeface="Lato"/>
                <a:ea typeface="Lato"/>
                <a:cs typeface="Lato"/>
              </a:rPr>
              <a:t>Đã</a:t>
            </a:r>
            <a:r>
              <a:rPr lang="en-US" sz="1400" b="1">
                <a:solidFill>
                  <a:srgbClr val="111827"/>
                </a:solidFill>
                <a:latin typeface="Lato"/>
                <a:ea typeface="Lato"/>
                <a:cs typeface="Lato"/>
              </a:rPr>
              <a:t> </a:t>
            </a:r>
            <a:r>
              <a:rPr lang="en-US" sz="1400" b="1" err="1">
                <a:solidFill>
                  <a:srgbClr val="111827"/>
                </a:solidFill>
                <a:latin typeface="Lato"/>
                <a:ea typeface="Lato"/>
                <a:cs typeface="Lato"/>
              </a:rPr>
              <a:t>đặt</a:t>
            </a:r>
            <a:r>
              <a:rPr lang="en-US" sz="1400" b="1">
                <a:solidFill>
                  <a:srgbClr val="111827"/>
                </a:solidFill>
                <a:latin typeface="Lato"/>
                <a:ea typeface="Lato"/>
                <a:cs typeface="Lato"/>
              </a:rPr>
              <a:t>”, “</a:t>
            </a:r>
            <a:r>
              <a:rPr lang="en-US" sz="1400" b="1" err="1">
                <a:solidFill>
                  <a:srgbClr val="111827"/>
                </a:solidFill>
                <a:latin typeface="Lato"/>
                <a:ea typeface="Lato"/>
                <a:cs typeface="Lato"/>
              </a:rPr>
              <a:t>Hủy</a:t>
            </a:r>
            <a:r>
              <a:rPr lang="en-US" sz="1400" b="1">
                <a:solidFill>
                  <a:srgbClr val="111827"/>
                </a:solidFill>
                <a:latin typeface="Lato"/>
                <a:ea typeface="Lato"/>
                <a:cs typeface="Lato"/>
              </a:rPr>
              <a:t> </a:t>
            </a:r>
            <a:r>
              <a:rPr lang="en-US" sz="1400" b="1" err="1">
                <a:solidFill>
                  <a:srgbClr val="111827"/>
                </a:solidFill>
                <a:latin typeface="Lato"/>
                <a:ea typeface="Lato"/>
                <a:cs typeface="Lato"/>
              </a:rPr>
              <a:t>bởi</a:t>
            </a:r>
            <a:r>
              <a:rPr lang="en-US" sz="1400" b="1">
                <a:solidFill>
                  <a:srgbClr val="111827"/>
                </a:solidFill>
                <a:latin typeface="Lato"/>
                <a:ea typeface="Lato"/>
                <a:cs typeface="Lato"/>
              </a:rPr>
              <a:t> </a:t>
            </a:r>
            <a:r>
              <a:rPr lang="en-US" sz="1400" b="1" err="1">
                <a:solidFill>
                  <a:srgbClr val="111827"/>
                </a:solidFill>
                <a:latin typeface="Lato"/>
                <a:ea typeface="Lato"/>
                <a:cs typeface="Lato"/>
              </a:rPr>
              <a:t>bệnh</a:t>
            </a:r>
            <a:r>
              <a:rPr lang="en-US" sz="1400" b="1">
                <a:solidFill>
                  <a:srgbClr val="111827"/>
                </a:solidFill>
                <a:latin typeface="Lato"/>
                <a:ea typeface="Lato"/>
                <a:cs typeface="Lato"/>
              </a:rPr>
              <a:t> </a:t>
            </a:r>
            <a:r>
              <a:rPr lang="en-US" sz="1400" b="1" err="1">
                <a:solidFill>
                  <a:srgbClr val="111827"/>
                </a:solidFill>
                <a:latin typeface="Lato"/>
                <a:ea typeface="Lato"/>
                <a:cs typeface="Lato"/>
              </a:rPr>
              <a:t>nhân</a:t>
            </a:r>
            <a:r>
              <a:rPr lang="en-US" sz="1400" b="1">
                <a:solidFill>
                  <a:srgbClr val="111827"/>
                </a:solidFill>
                <a:latin typeface="Lato"/>
                <a:ea typeface="Lato"/>
                <a:cs typeface="Lato"/>
              </a:rPr>
              <a:t>”, “</a:t>
            </a:r>
            <a:r>
              <a:rPr lang="en-US" sz="1400" b="1" err="1">
                <a:solidFill>
                  <a:srgbClr val="111827"/>
                </a:solidFill>
                <a:latin typeface="Lato"/>
                <a:ea typeface="Lato"/>
                <a:cs typeface="Lato"/>
              </a:rPr>
              <a:t>Hủy</a:t>
            </a:r>
            <a:r>
              <a:rPr lang="en-US" sz="1400" b="1">
                <a:solidFill>
                  <a:srgbClr val="111827"/>
                </a:solidFill>
                <a:latin typeface="Lato"/>
                <a:ea typeface="Lato"/>
                <a:cs typeface="Lato"/>
              </a:rPr>
              <a:t> </a:t>
            </a:r>
            <a:r>
              <a:rPr lang="en-US" sz="1400" b="1" err="1">
                <a:solidFill>
                  <a:srgbClr val="111827"/>
                </a:solidFill>
                <a:latin typeface="Lato"/>
                <a:ea typeface="Lato"/>
                <a:cs typeface="Lato"/>
              </a:rPr>
              <a:t>bởi</a:t>
            </a:r>
            <a:r>
              <a:rPr lang="en-US" sz="1400" b="1">
                <a:solidFill>
                  <a:srgbClr val="111827"/>
                </a:solidFill>
                <a:latin typeface="Lato"/>
                <a:ea typeface="Lato"/>
                <a:cs typeface="Lato"/>
              </a:rPr>
              <a:t> </a:t>
            </a:r>
            <a:r>
              <a:rPr lang="en-US" sz="1400" b="1" err="1">
                <a:solidFill>
                  <a:srgbClr val="111827"/>
                </a:solidFill>
                <a:latin typeface="Lato"/>
                <a:ea typeface="Lato"/>
                <a:cs typeface="Lato"/>
              </a:rPr>
              <a:t>bác</a:t>
            </a:r>
            <a:r>
              <a:rPr lang="en-US" sz="1400" b="1">
                <a:solidFill>
                  <a:srgbClr val="111827"/>
                </a:solidFill>
                <a:latin typeface="Lato"/>
                <a:ea typeface="Lato"/>
                <a:cs typeface="Lato"/>
              </a:rPr>
              <a:t> </a:t>
            </a:r>
            <a:r>
              <a:rPr lang="en-US" sz="1400" b="1" err="1">
                <a:solidFill>
                  <a:srgbClr val="111827"/>
                </a:solidFill>
                <a:latin typeface="Lato"/>
                <a:ea typeface="Lato"/>
                <a:cs typeface="Lato"/>
              </a:rPr>
              <a:t>sĩ</a:t>
            </a:r>
            <a:r>
              <a:rPr lang="en-US" sz="1400" b="1">
                <a:solidFill>
                  <a:srgbClr val="111827"/>
                </a:solidFill>
                <a:latin typeface="Lato"/>
                <a:ea typeface="Lato"/>
                <a:cs typeface="Lato"/>
              </a:rPr>
              <a:t>”, “</a:t>
            </a:r>
            <a:r>
              <a:rPr lang="en-US" sz="1400" b="1" err="1">
                <a:solidFill>
                  <a:srgbClr val="111827"/>
                </a:solidFill>
                <a:latin typeface="Lato"/>
                <a:ea typeface="Lato"/>
                <a:cs typeface="Lato"/>
              </a:rPr>
              <a:t>Vắng</a:t>
            </a:r>
            <a:r>
              <a:rPr lang="en-US" sz="1400" b="1">
                <a:solidFill>
                  <a:srgbClr val="111827"/>
                </a:solidFill>
                <a:latin typeface="Lato"/>
                <a:ea typeface="Lato"/>
                <a:cs typeface="Lato"/>
              </a:rPr>
              <a:t> </a:t>
            </a:r>
            <a:r>
              <a:rPr lang="en-US" sz="1400" b="1" err="1">
                <a:solidFill>
                  <a:srgbClr val="111827"/>
                </a:solidFill>
                <a:latin typeface="Lato"/>
                <a:ea typeface="Lato"/>
                <a:cs typeface="Lato"/>
              </a:rPr>
              <a:t>mặt</a:t>
            </a:r>
            <a:r>
              <a:rPr lang="en-US" sz="1400" b="1">
                <a:solidFill>
                  <a:srgbClr val="111827"/>
                </a:solidFill>
                <a:latin typeface="Lato"/>
                <a:ea typeface="Lato"/>
                <a:cs typeface="Lato"/>
              </a:rPr>
              <a:t>”, “Hoàn </a:t>
            </a:r>
            <a:r>
              <a:rPr lang="en-US" sz="1400" b="1" err="1">
                <a:solidFill>
                  <a:srgbClr val="111827"/>
                </a:solidFill>
                <a:latin typeface="Lato"/>
                <a:ea typeface="Lato"/>
                <a:cs typeface="Lato"/>
              </a:rPr>
              <a:t>tất</a:t>
            </a:r>
            <a:r>
              <a:rPr lang="en-US" sz="1400" b="1">
                <a:solidFill>
                  <a:srgbClr val="111827"/>
                </a:solidFill>
                <a:latin typeface="Lato"/>
                <a:ea typeface="Lato"/>
                <a:cs typeface="Lato"/>
              </a:rPr>
              <a:t>”</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marL="0" indent="0">
              <a:buNone/>
            </a:pPr>
            <a:r>
              <a:rPr lang="en-US" sz="1400">
                <a:solidFill>
                  <a:srgbClr val="111827"/>
                </a:solidFill>
                <a:latin typeface="Lato"/>
                <a:ea typeface="Lato"/>
                <a:cs typeface="Lato"/>
              </a:rPr>
              <a:t>  Đối </a:t>
            </a:r>
            <a:r>
              <a:rPr lang="en-US" sz="1400" err="1">
                <a:solidFill>
                  <a:srgbClr val="111827"/>
                </a:solidFill>
                <a:latin typeface="Lato"/>
                <a:ea typeface="Lato"/>
                <a:cs typeface="Lato"/>
              </a:rPr>
              <a:t>với</a:t>
            </a:r>
            <a:r>
              <a:rPr lang="en-US" sz="1400">
                <a:solidFill>
                  <a:srgbClr val="111827"/>
                </a:solidFill>
                <a:latin typeface="Lato"/>
                <a:ea typeface="Lato"/>
                <a:cs typeface="Lato"/>
              </a:rPr>
              <a:t> </a:t>
            </a:r>
            <a:r>
              <a:rPr lang="en-US" sz="1400" err="1">
                <a:solidFill>
                  <a:srgbClr val="111827"/>
                </a:solidFill>
                <a:latin typeface="Lato"/>
                <a:ea typeface="Lato"/>
                <a:cs typeface="Lato"/>
              </a:rPr>
              <a:t>mỗi</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đã</a:t>
            </a:r>
            <a:r>
              <a:rPr lang="en-US" sz="1400">
                <a:solidFill>
                  <a:srgbClr val="111827"/>
                </a:solidFill>
                <a:latin typeface="Lato"/>
                <a:ea typeface="Lato"/>
                <a:cs typeface="Lato"/>
              </a:rPr>
              <a:t> </a:t>
            </a:r>
            <a:r>
              <a:rPr lang="en-US" sz="1400" err="1">
                <a:solidFill>
                  <a:srgbClr val="111827"/>
                </a:solidFill>
                <a:latin typeface="Lato"/>
                <a:ea typeface="Lato"/>
                <a:cs typeface="Lato"/>
              </a:rPr>
              <a:t>hoàn</a:t>
            </a:r>
            <a:r>
              <a:rPr lang="en-US" sz="1400">
                <a:solidFill>
                  <a:srgbClr val="111827"/>
                </a:solidFill>
                <a:latin typeface="Lato"/>
                <a:ea typeface="Lato"/>
                <a:cs typeface="Lato"/>
              </a:rPr>
              <a:t> </a:t>
            </a:r>
            <a:r>
              <a:rPr lang="en-US" sz="1400" err="1">
                <a:solidFill>
                  <a:srgbClr val="111827"/>
                </a:solidFill>
                <a:latin typeface="Lato"/>
                <a:ea typeface="Lato"/>
                <a:cs typeface="Lato"/>
              </a:rPr>
              <a:t>tất</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có</a:t>
            </a:r>
            <a:r>
              <a:rPr lang="en-US" sz="1400">
                <a:solidFill>
                  <a:srgbClr val="111827"/>
                </a:solidFill>
                <a:latin typeface="Lato"/>
                <a:ea typeface="Lato"/>
                <a:cs typeface="Lato"/>
              </a:rPr>
              <a:t> </a:t>
            </a:r>
            <a:r>
              <a:rPr lang="en-US" sz="1400" err="1">
                <a:solidFill>
                  <a:srgbClr val="111827"/>
                </a:solidFill>
                <a:latin typeface="Lato"/>
                <a:ea typeface="Lato"/>
                <a:cs typeface="Lato"/>
              </a:rPr>
              <a:t>thể</a:t>
            </a:r>
            <a:r>
              <a:rPr lang="en-US" sz="1400">
                <a:solidFill>
                  <a:srgbClr val="111827"/>
                </a:solidFill>
                <a:latin typeface="Lato"/>
                <a:ea typeface="Lato"/>
                <a:cs typeface="Lato"/>
              </a:rPr>
              <a:t> </a:t>
            </a:r>
            <a:r>
              <a:rPr lang="en-US" sz="1400" err="1">
                <a:solidFill>
                  <a:srgbClr val="111827"/>
                </a:solidFill>
                <a:latin typeface="Lato"/>
                <a:ea typeface="Lato"/>
                <a:cs typeface="Lato"/>
              </a:rPr>
              <a:t>xem</a:t>
            </a:r>
            <a:r>
              <a:rPr lang="en-US" sz="1400">
                <a:solidFill>
                  <a:srgbClr val="111827"/>
                </a:solidFill>
                <a:latin typeface="Lato"/>
                <a:ea typeface="Lato"/>
                <a:cs typeface="Lato"/>
              </a:rPr>
              <a:t> </a:t>
            </a:r>
            <a:r>
              <a:rPr lang="en-US" sz="1400" err="1">
                <a:solidFill>
                  <a:schemeClr val="accent1">
                    <a:lumMod val="49000"/>
                  </a:schemeClr>
                </a:solidFill>
                <a:latin typeface="Lato"/>
                <a:ea typeface="Lato"/>
                <a:cs typeface="Lato"/>
              </a:rPr>
              <a:t>hồ</a:t>
            </a:r>
            <a:r>
              <a:rPr lang="en-US" sz="1400">
                <a:solidFill>
                  <a:schemeClr val="accent1">
                    <a:lumMod val="49000"/>
                  </a:schemeClr>
                </a:solidFill>
                <a:latin typeface="Lato"/>
                <a:ea typeface="Lato"/>
                <a:cs typeface="Lato"/>
              </a:rPr>
              <a:t> </a:t>
            </a:r>
            <a:r>
              <a:rPr lang="en-US" sz="1400" err="1">
                <a:solidFill>
                  <a:schemeClr val="accent1">
                    <a:lumMod val="49000"/>
                  </a:schemeClr>
                </a:solidFill>
                <a:latin typeface="Lato"/>
                <a:ea typeface="Lato"/>
                <a:cs typeface="Lato"/>
              </a:rPr>
              <a:t>sơ</a:t>
            </a:r>
            <a:r>
              <a:rPr lang="en-US" sz="1400">
                <a:solidFill>
                  <a:schemeClr val="accent1">
                    <a:lumMod val="49000"/>
                  </a:schemeClr>
                </a:solidFill>
                <a:latin typeface="Lato"/>
                <a:ea typeface="Lato"/>
                <a:cs typeface="Lato"/>
              </a:rPr>
              <a:t> </a:t>
            </a:r>
            <a:r>
              <a:rPr lang="en-US" sz="1400" err="1">
                <a:solidFill>
                  <a:schemeClr val="accent1">
                    <a:lumMod val="49000"/>
                  </a:schemeClr>
                </a:solidFill>
                <a:latin typeface="Lato"/>
                <a:ea typeface="Lato"/>
                <a:cs typeface="Lato"/>
              </a:rPr>
              <a:t>khám</a:t>
            </a:r>
            <a:r>
              <a:rPr lang="en-US" sz="1400">
                <a:solidFill>
                  <a:srgbClr val="111827"/>
                </a:solidFill>
                <a:latin typeface="Lato"/>
                <a:ea typeface="Lato"/>
                <a:cs typeface="Lato"/>
              </a:rPr>
              <a:t> </a:t>
            </a:r>
            <a:r>
              <a:rPr lang="en-US" sz="1400" err="1">
                <a:solidFill>
                  <a:srgbClr val="111827"/>
                </a:solidFill>
                <a:latin typeface="Lato"/>
                <a:ea typeface="Lato"/>
                <a:cs typeface="Lato"/>
              </a:rPr>
              <a:t>tương</a:t>
            </a:r>
            <a:r>
              <a:rPr lang="en-US" sz="1400">
                <a:solidFill>
                  <a:srgbClr val="111827"/>
                </a:solidFill>
                <a:latin typeface="Lato"/>
                <a:ea typeface="Lato"/>
                <a:cs typeface="Lato"/>
              </a:rPr>
              <a:t> </a:t>
            </a:r>
            <a:r>
              <a:rPr lang="en-US" sz="1400" err="1">
                <a:solidFill>
                  <a:srgbClr val="111827"/>
                </a:solidFill>
                <a:latin typeface="Lato"/>
                <a:ea typeface="Lato"/>
                <a:cs typeface="Lato"/>
              </a:rPr>
              <a:t>ứng</a:t>
            </a:r>
            <a:r>
              <a:rPr lang="en-US" sz="1400">
                <a:solidFill>
                  <a:srgbClr val="111827"/>
                </a:solidFill>
                <a:latin typeface="Lato"/>
                <a:ea typeface="Lato"/>
                <a:cs typeface="Lato"/>
              </a:rPr>
              <a:t> </a:t>
            </a:r>
            <a:r>
              <a:rPr lang="en-US" sz="1400" err="1">
                <a:solidFill>
                  <a:srgbClr val="111827"/>
                </a:solidFill>
                <a:latin typeface="Lato"/>
                <a:ea typeface="Lato"/>
                <a:cs typeface="Lato"/>
              </a:rPr>
              <a:t>với</a:t>
            </a:r>
            <a:r>
              <a:rPr lang="en-US" sz="1400">
                <a:solidFill>
                  <a:srgbClr val="111827"/>
                </a:solidFill>
                <a:latin typeface="Lato"/>
                <a:ea typeface="Lato"/>
                <a:cs typeface="Lato"/>
              </a:rPr>
              <a:t> </a:t>
            </a:r>
            <a:r>
              <a:rPr lang="en-US" sz="1400" err="1">
                <a:solidFill>
                  <a:srgbClr val="111827"/>
                </a:solidFill>
                <a:latin typeface="Lato"/>
                <a:ea typeface="Lato"/>
                <a:cs typeface="Lato"/>
              </a:rPr>
              <a:t>buổi</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a:buFont typeface="Courier New" panose="020B0604020202020204" pitchFamily="34" charset="0"/>
              <a:buChar char="o"/>
            </a:pP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có</a:t>
            </a:r>
            <a:r>
              <a:rPr lang="en-US" sz="1400">
                <a:solidFill>
                  <a:srgbClr val="111827"/>
                </a:solidFill>
                <a:latin typeface="Lato"/>
                <a:ea typeface="Lato"/>
                <a:cs typeface="Lato"/>
              </a:rPr>
              <a:t> </a:t>
            </a:r>
            <a:r>
              <a:rPr lang="en-US" sz="1400" err="1">
                <a:solidFill>
                  <a:srgbClr val="111827"/>
                </a:solidFill>
                <a:latin typeface="Lato"/>
                <a:ea typeface="Lato"/>
                <a:cs typeface="Lato"/>
              </a:rPr>
              <a:t>thể</a:t>
            </a:r>
            <a:r>
              <a:rPr lang="en-US" sz="1400">
                <a:solidFill>
                  <a:srgbClr val="111827"/>
                </a:solidFill>
                <a:latin typeface="Lato"/>
                <a:ea typeface="Lato"/>
                <a:cs typeface="Lato"/>
              </a:rPr>
              <a:t> </a:t>
            </a:r>
            <a:r>
              <a:rPr lang="en-US" sz="1400" b="1" err="1">
                <a:solidFill>
                  <a:srgbClr val="C00000"/>
                </a:solidFill>
                <a:latin typeface="Lato"/>
                <a:ea typeface="Lato"/>
                <a:cs typeface="Lato"/>
              </a:rPr>
              <a:t>hủy</a:t>
            </a:r>
            <a:r>
              <a:rPr lang="en-US" sz="1400" b="1">
                <a:solidFill>
                  <a:srgbClr val="C00000"/>
                </a:solidFill>
                <a:latin typeface="Lato"/>
                <a:ea typeface="Lato"/>
                <a:cs typeface="Lato"/>
              </a:rPr>
              <a:t> </a:t>
            </a:r>
            <a:r>
              <a:rPr lang="en-US" sz="1400" b="1" err="1">
                <a:solidFill>
                  <a:srgbClr val="C00000"/>
                </a:solidFill>
                <a:latin typeface="Lato"/>
                <a:ea typeface="Lato"/>
                <a:cs typeface="Lato"/>
              </a:rPr>
              <a:t>lịch</a:t>
            </a:r>
            <a:r>
              <a:rPr lang="en-US" sz="1400" b="1">
                <a:solidFill>
                  <a:srgbClr val="C00000"/>
                </a:solidFill>
                <a:latin typeface="Lato"/>
                <a:ea typeface="Lato"/>
                <a:cs typeface="Lato"/>
              </a:rPr>
              <a:t> </a:t>
            </a:r>
            <a:r>
              <a:rPr lang="en-US" sz="1400" b="1" err="1">
                <a:solidFill>
                  <a:srgbClr val="C00000"/>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trước</a:t>
            </a:r>
            <a:r>
              <a:rPr lang="en-US" sz="1400">
                <a:solidFill>
                  <a:srgbClr val="111827"/>
                </a:solidFill>
                <a:latin typeface="Lato"/>
                <a:ea typeface="Lato"/>
                <a:cs typeface="Lato"/>
              </a:rPr>
              <a:t> </a:t>
            </a:r>
            <a:r>
              <a:rPr lang="en-US" sz="1400" err="1">
                <a:solidFill>
                  <a:srgbClr val="111827"/>
                </a:solidFill>
                <a:latin typeface="Lato"/>
                <a:ea typeface="Lato"/>
                <a:cs typeface="Lato"/>
              </a:rPr>
              <a:t>giờ</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r>
              <a:rPr lang="en-US" sz="1400" err="1">
                <a:solidFill>
                  <a:srgbClr val="111827"/>
                </a:solidFill>
                <a:latin typeface="Lato"/>
                <a:ea typeface="Lato"/>
                <a:cs typeface="Lato"/>
              </a:rPr>
              <a:t>nếu</a:t>
            </a:r>
            <a:r>
              <a:rPr lang="en-US" sz="1400">
                <a:solidFill>
                  <a:srgbClr val="111827"/>
                </a:solidFill>
                <a:latin typeface="Lato"/>
                <a:ea typeface="Lato"/>
                <a:cs typeface="Lato"/>
              </a:rPr>
              <a:t> </a:t>
            </a:r>
            <a:r>
              <a:rPr lang="en-US" sz="1400" err="1">
                <a:solidFill>
                  <a:srgbClr val="111827"/>
                </a:solidFill>
                <a:latin typeface="Lato"/>
                <a:ea typeface="Lato"/>
                <a:cs typeface="Lato"/>
              </a:rPr>
              <a:t>cần</a:t>
            </a:r>
            <a:r>
              <a:rPr lang="en-US" sz="1400">
                <a:solidFill>
                  <a:srgbClr val="111827"/>
                </a:solidFill>
                <a:latin typeface="Lato"/>
                <a:ea typeface="Lato"/>
                <a:cs typeface="Lato"/>
              </a:rPr>
              <a:t> thiết:</a:t>
            </a:r>
            <a:endParaRPr lang="en-US" sz="1400">
              <a:solidFill>
                <a:srgbClr val="000000"/>
              </a:solidFill>
              <a:latin typeface="Lato"/>
              <a:ea typeface="Lato"/>
              <a:cs typeface="Lato"/>
            </a:endParaRPr>
          </a:p>
          <a:p>
            <a:pPr lvl="1">
              <a:buFont typeface="Wingdings" panose="020B0604020202020204" pitchFamily="34" charset="0"/>
              <a:buChar char="§"/>
            </a:pPr>
            <a:r>
              <a:rPr lang="en-US" sz="1300">
                <a:solidFill>
                  <a:srgbClr val="111827"/>
                </a:solidFill>
                <a:latin typeface="Lato"/>
                <a:ea typeface="Lato"/>
                <a:cs typeface="Lato"/>
              </a:rPr>
              <a:t>Bệnh </a:t>
            </a:r>
            <a:r>
              <a:rPr lang="en-US" sz="1300" err="1">
                <a:solidFill>
                  <a:srgbClr val="111827"/>
                </a:solidFill>
                <a:latin typeface="Lato"/>
                <a:ea typeface="Lato"/>
                <a:cs typeface="Lato"/>
              </a:rPr>
              <a:t>nhân</a:t>
            </a:r>
            <a:r>
              <a:rPr lang="en-US" sz="1300">
                <a:solidFill>
                  <a:srgbClr val="111827"/>
                </a:solidFill>
                <a:latin typeface="Lato"/>
                <a:ea typeface="Lato"/>
                <a:cs typeface="Lato"/>
              </a:rPr>
              <a:t> </a:t>
            </a:r>
            <a:r>
              <a:rPr lang="en-US" sz="1300" err="1">
                <a:solidFill>
                  <a:srgbClr val="111827"/>
                </a:solidFill>
                <a:latin typeface="Lato"/>
                <a:ea typeface="Lato"/>
                <a:cs typeface="Lato"/>
              </a:rPr>
              <a:t>có</a:t>
            </a:r>
            <a:r>
              <a:rPr lang="en-US" sz="1300">
                <a:solidFill>
                  <a:srgbClr val="111827"/>
                </a:solidFill>
                <a:latin typeface="Lato"/>
                <a:ea typeface="Lato"/>
                <a:cs typeface="Lato"/>
              </a:rPr>
              <a:t> </a:t>
            </a:r>
            <a:r>
              <a:rPr lang="en-US" sz="1300" err="1">
                <a:solidFill>
                  <a:srgbClr val="111827"/>
                </a:solidFill>
                <a:latin typeface="Lato"/>
                <a:ea typeface="Lato"/>
                <a:cs typeface="Lato"/>
              </a:rPr>
              <a:t>thể</a:t>
            </a:r>
            <a:r>
              <a:rPr lang="en-US" sz="1300">
                <a:solidFill>
                  <a:srgbClr val="111827"/>
                </a:solidFill>
                <a:latin typeface="Lato"/>
                <a:ea typeface="Lato"/>
                <a:cs typeface="Lato"/>
              </a:rPr>
              <a:t> </a:t>
            </a:r>
            <a:r>
              <a:rPr lang="en-US" sz="1300" err="1">
                <a:solidFill>
                  <a:srgbClr val="111827"/>
                </a:solidFill>
                <a:latin typeface="Lato"/>
                <a:ea typeface="Lato"/>
                <a:cs typeface="Lato"/>
              </a:rPr>
              <a:t>cung</a:t>
            </a:r>
            <a:r>
              <a:rPr lang="en-US" sz="1300">
                <a:solidFill>
                  <a:srgbClr val="111827"/>
                </a:solidFill>
                <a:latin typeface="Lato"/>
                <a:ea typeface="Lato"/>
                <a:cs typeface="Lato"/>
              </a:rPr>
              <a:t> </a:t>
            </a:r>
            <a:r>
              <a:rPr lang="en-US" sz="1300" err="1">
                <a:solidFill>
                  <a:srgbClr val="111827"/>
                </a:solidFill>
                <a:latin typeface="Lato"/>
                <a:ea typeface="Lato"/>
                <a:cs typeface="Lato"/>
              </a:rPr>
              <a:t>cấp</a:t>
            </a:r>
            <a:r>
              <a:rPr lang="en-US" sz="1300">
                <a:solidFill>
                  <a:srgbClr val="111827"/>
                </a:solidFill>
                <a:latin typeface="Lato"/>
                <a:ea typeface="Lato"/>
                <a:cs typeface="Lato"/>
              </a:rPr>
              <a:t> </a:t>
            </a:r>
            <a:r>
              <a:rPr lang="en-US" sz="1300" i="1" err="1">
                <a:solidFill>
                  <a:srgbClr val="111827"/>
                </a:solidFill>
                <a:latin typeface="Lato"/>
                <a:ea typeface="Lato"/>
                <a:cs typeface="Lato"/>
              </a:rPr>
              <a:t>lý</a:t>
            </a:r>
            <a:r>
              <a:rPr lang="en-US" sz="1300" i="1">
                <a:solidFill>
                  <a:srgbClr val="111827"/>
                </a:solidFill>
                <a:latin typeface="Lato"/>
                <a:ea typeface="Lato"/>
                <a:cs typeface="Lato"/>
              </a:rPr>
              <a:t> do hủy.</a:t>
            </a:r>
            <a:r>
              <a:rPr lang="en-US" sz="1300">
                <a:solidFill>
                  <a:srgbClr val="111827"/>
                </a:solidFill>
                <a:latin typeface="Lato"/>
                <a:ea typeface="Lato"/>
                <a:cs typeface="Lato"/>
              </a:rPr>
              <a:t> </a:t>
            </a:r>
            <a:endParaRPr lang="en-US" sz="1300">
              <a:solidFill>
                <a:srgbClr val="000000"/>
              </a:solidFill>
              <a:latin typeface="Lato"/>
              <a:ea typeface="Lato"/>
              <a:cs typeface="Times New Roman"/>
            </a:endParaRPr>
          </a:p>
          <a:p>
            <a:pPr lvl="1">
              <a:buFont typeface="Wingdings" panose="020B0604020202020204" pitchFamily="34" charset="0"/>
              <a:buChar char="§"/>
            </a:pPr>
            <a:r>
              <a:rPr lang="en-US" sz="1300">
                <a:solidFill>
                  <a:srgbClr val="111827"/>
                </a:solidFill>
                <a:latin typeface="Lato"/>
                <a:ea typeface="Lato"/>
                <a:cs typeface="Lato"/>
              </a:rPr>
              <a:t>Hệ </a:t>
            </a:r>
            <a:r>
              <a:rPr lang="en-US" sz="1300" err="1">
                <a:solidFill>
                  <a:srgbClr val="111827"/>
                </a:solidFill>
                <a:latin typeface="Lato"/>
                <a:ea typeface="Lato"/>
                <a:cs typeface="Lato"/>
              </a:rPr>
              <a:t>thống</a:t>
            </a:r>
            <a:r>
              <a:rPr lang="en-US" sz="1300">
                <a:solidFill>
                  <a:srgbClr val="111827"/>
                </a:solidFill>
                <a:latin typeface="Lato"/>
                <a:ea typeface="Lato"/>
                <a:cs typeface="Lato"/>
              </a:rPr>
              <a:t> </a:t>
            </a:r>
            <a:r>
              <a:rPr lang="en-US" sz="1300" err="1">
                <a:solidFill>
                  <a:srgbClr val="111827"/>
                </a:solidFill>
                <a:latin typeface="Lato"/>
                <a:ea typeface="Lato"/>
                <a:cs typeface="Lato"/>
              </a:rPr>
              <a:t>cập</a:t>
            </a:r>
            <a:r>
              <a:rPr lang="en-US" sz="1300">
                <a:solidFill>
                  <a:srgbClr val="111827"/>
                </a:solidFill>
                <a:latin typeface="Lato"/>
                <a:ea typeface="Lato"/>
                <a:cs typeface="Lato"/>
              </a:rPr>
              <a:t> </a:t>
            </a:r>
            <a:r>
              <a:rPr lang="en-US" sz="1300" err="1">
                <a:solidFill>
                  <a:srgbClr val="111827"/>
                </a:solidFill>
                <a:latin typeface="Lato"/>
                <a:ea typeface="Lato"/>
                <a:cs typeface="Lato"/>
              </a:rPr>
              <a:t>nhật</a:t>
            </a:r>
            <a:r>
              <a:rPr lang="en-US" sz="1300">
                <a:solidFill>
                  <a:srgbClr val="111827"/>
                </a:solidFill>
                <a:latin typeface="Lato"/>
                <a:ea typeface="Lato"/>
                <a:cs typeface="Lato"/>
              </a:rPr>
              <a:t> </a:t>
            </a:r>
            <a:r>
              <a:rPr lang="en-US" sz="1300" err="1">
                <a:solidFill>
                  <a:srgbClr val="111827"/>
                </a:solidFill>
                <a:latin typeface="Lato"/>
                <a:ea typeface="Lato"/>
                <a:cs typeface="Lato"/>
              </a:rPr>
              <a:t>lại</a:t>
            </a:r>
            <a:r>
              <a:rPr lang="en-US" sz="1300">
                <a:solidFill>
                  <a:srgbClr val="111827"/>
                </a:solidFill>
                <a:latin typeface="Lato"/>
                <a:ea typeface="Lato"/>
                <a:cs typeface="Lato"/>
              </a:rPr>
              <a:t> </a:t>
            </a:r>
            <a:r>
              <a:rPr lang="en-US" sz="1300" err="1">
                <a:solidFill>
                  <a:srgbClr val="111827"/>
                </a:solidFill>
                <a:latin typeface="Lato"/>
                <a:ea typeface="Lato"/>
                <a:cs typeface="Lato"/>
              </a:rPr>
              <a:t>trạng</a:t>
            </a:r>
            <a:r>
              <a:rPr lang="en-US" sz="1300">
                <a:solidFill>
                  <a:srgbClr val="111827"/>
                </a:solidFill>
                <a:latin typeface="Lato"/>
                <a:ea typeface="Lato"/>
                <a:cs typeface="Lato"/>
              </a:rPr>
              <a:t> </a:t>
            </a:r>
            <a:r>
              <a:rPr lang="en-US" sz="1300" err="1">
                <a:solidFill>
                  <a:srgbClr val="111827"/>
                </a:solidFill>
                <a:latin typeface="Lato"/>
                <a:ea typeface="Lato"/>
                <a:cs typeface="Lato"/>
              </a:rPr>
              <a:t>thái</a:t>
            </a:r>
            <a:r>
              <a:rPr lang="en-US" sz="1300">
                <a:solidFill>
                  <a:srgbClr val="111827"/>
                </a:solidFill>
                <a:latin typeface="Lato"/>
                <a:ea typeface="Lato"/>
                <a:cs typeface="Lato"/>
              </a:rPr>
              <a:t> </a:t>
            </a:r>
            <a:r>
              <a:rPr lang="en-US" sz="1300" err="1">
                <a:solidFill>
                  <a:srgbClr val="111827"/>
                </a:solidFill>
                <a:latin typeface="Lato"/>
                <a:ea typeface="Lato"/>
                <a:cs typeface="Lato"/>
              </a:rPr>
              <a:t>lịch</a:t>
            </a:r>
            <a:r>
              <a:rPr lang="en-US" sz="1300">
                <a:solidFill>
                  <a:srgbClr val="111827"/>
                </a:solidFill>
                <a:latin typeface="Lato"/>
                <a:ea typeface="Lato"/>
                <a:cs typeface="Lato"/>
              </a:rPr>
              <a:t> </a:t>
            </a:r>
            <a:r>
              <a:rPr lang="en-US" sz="1300" err="1">
                <a:solidFill>
                  <a:srgbClr val="111827"/>
                </a:solidFill>
                <a:latin typeface="Lato"/>
                <a:ea typeface="Lato"/>
                <a:cs typeface="Lato"/>
              </a:rPr>
              <a:t>hẹn</a:t>
            </a:r>
            <a:r>
              <a:rPr lang="en-US" sz="1300">
                <a:solidFill>
                  <a:srgbClr val="111827"/>
                </a:solidFill>
                <a:latin typeface="Lato"/>
                <a:ea typeface="Lato"/>
                <a:cs typeface="Lato"/>
              </a:rPr>
              <a:t> </a:t>
            </a:r>
            <a:r>
              <a:rPr lang="en-US" sz="1300" err="1">
                <a:solidFill>
                  <a:srgbClr val="111827"/>
                </a:solidFill>
                <a:latin typeface="Lato"/>
                <a:ea typeface="Lato"/>
                <a:cs typeface="Lato"/>
              </a:rPr>
              <a:t>là</a:t>
            </a:r>
            <a:r>
              <a:rPr lang="en-US" sz="1300">
                <a:solidFill>
                  <a:srgbClr val="111827"/>
                </a:solidFill>
                <a:latin typeface="Lato"/>
                <a:ea typeface="Lato"/>
                <a:cs typeface="Lato"/>
              </a:rPr>
              <a:t> </a:t>
            </a:r>
            <a:r>
              <a:rPr lang="en-US" sz="1300" b="1">
                <a:solidFill>
                  <a:srgbClr val="111827"/>
                </a:solidFill>
                <a:latin typeface="Lato"/>
                <a:ea typeface="Lato"/>
                <a:cs typeface="Lato"/>
              </a:rPr>
              <a:t>“</a:t>
            </a:r>
            <a:r>
              <a:rPr lang="en-US" sz="1300" b="1" i="1" err="1">
                <a:solidFill>
                  <a:srgbClr val="111827"/>
                </a:solidFill>
                <a:latin typeface="Lato"/>
                <a:ea typeface="Lato"/>
                <a:cs typeface="Lato"/>
              </a:rPr>
              <a:t>Hủy</a:t>
            </a:r>
            <a:r>
              <a:rPr lang="en-US" sz="1300" b="1" i="1">
                <a:solidFill>
                  <a:srgbClr val="111827"/>
                </a:solidFill>
                <a:latin typeface="Lato"/>
                <a:ea typeface="Lato"/>
                <a:cs typeface="Lato"/>
              </a:rPr>
              <a:t> </a:t>
            </a:r>
            <a:r>
              <a:rPr lang="en-US" sz="1300" b="1" i="1" err="1">
                <a:solidFill>
                  <a:srgbClr val="111827"/>
                </a:solidFill>
                <a:latin typeface="Lato"/>
                <a:ea typeface="Lato"/>
                <a:cs typeface="Lato"/>
              </a:rPr>
              <a:t>bởi</a:t>
            </a:r>
            <a:r>
              <a:rPr lang="en-US" sz="1300" b="1" i="1">
                <a:solidFill>
                  <a:srgbClr val="111827"/>
                </a:solidFill>
                <a:latin typeface="Lato"/>
                <a:ea typeface="Lato"/>
                <a:cs typeface="Lato"/>
              </a:rPr>
              <a:t> </a:t>
            </a:r>
            <a:r>
              <a:rPr lang="en-US" sz="1300" b="1" i="1" err="1">
                <a:solidFill>
                  <a:srgbClr val="111827"/>
                </a:solidFill>
                <a:latin typeface="Lato"/>
                <a:ea typeface="Lato"/>
                <a:cs typeface="Lato"/>
              </a:rPr>
              <a:t>bệnh</a:t>
            </a:r>
            <a:r>
              <a:rPr lang="en-US" sz="1300" b="1" i="1">
                <a:solidFill>
                  <a:srgbClr val="111827"/>
                </a:solidFill>
                <a:latin typeface="Lato"/>
                <a:ea typeface="Lato"/>
                <a:cs typeface="Lato"/>
              </a:rPr>
              <a:t> </a:t>
            </a:r>
            <a:r>
              <a:rPr lang="en-US" sz="1300" b="1" i="1" err="1">
                <a:solidFill>
                  <a:srgbClr val="111827"/>
                </a:solidFill>
                <a:latin typeface="Lato"/>
                <a:ea typeface="Lato"/>
                <a:cs typeface="Lato"/>
              </a:rPr>
              <a:t>nhân</a:t>
            </a:r>
            <a:r>
              <a:rPr lang="en-US" sz="1300" b="1">
                <a:solidFill>
                  <a:srgbClr val="111827"/>
                </a:solidFill>
                <a:latin typeface="Lato"/>
                <a:ea typeface="Lato"/>
                <a:cs typeface="Times New Roman"/>
              </a:rPr>
              <a:t>”</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kèm</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lí</a:t>
            </a:r>
            <a:r>
              <a:rPr lang="en-US" sz="1300">
                <a:solidFill>
                  <a:srgbClr val="111827"/>
                </a:solidFill>
                <a:latin typeface="Lato"/>
                <a:ea typeface="Lato"/>
                <a:cs typeface="Times New Roman"/>
              </a:rPr>
              <a:t> do </a:t>
            </a:r>
            <a:r>
              <a:rPr lang="en-US" sz="1300" err="1">
                <a:solidFill>
                  <a:srgbClr val="111827"/>
                </a:solidFill>
                <a:latin typeface="Lato"/>
                <a:ea typeface="Lato"/>
                <a:cs typeface="Times New Roman"/>
              </a:rPr>
              <a:t>được</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lưu</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lại</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trong</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mục</a:t>
            </a:r>
            <a:r>
              <a:rPr lang="en-US" sz="1300">
                <a:solidFill>
                  <a:srgbClr val="111827"/>
                </a:solidFill>
                <a:latin typeface="Lato"/>
                <a:ea typeface="Lato"/>
                <a:cs typeface="Times New Roman"/>
              </a:rPr>
              <a:t> Ghi </a:t>
            </a:r>
            <a:r>
              <a:rPr lang="en-US" sz="1300" err="1">
                <a:solidFill>
                  <a:srgbClr val="111827"/>
                </a:solidFill>
                <a:latin typeface="Lato"/>
                <a:ea typeface="Lato"/>
                <a:cs typeface="Times New Roman"/>
              </a:rPr>
              <a:t>chú</a:t>
            </a:r>
            <a:r>
              <a:rPr lang="en-US" sz="1300">
                <a:solidFill>
                  <a:srgbClr val="111827"/>
                </a:solidFill>
                <a:latin typeface="Lato"/>
                <a:ea typeface="Lato"/>
                <a:cs typeface="Times New Roman"/>
              </a:rPr>
              <a:t>. </a:t>
            </a:r>
            <a:endParaRPr lang="en-US" sz="1300">
              <a:solidFill>
                <a:srgbClr val="000000"/>
              </a:solidFill>
              <a:latin typeface="Lato"/>
              <a:ea typeface="Lato"/>
              <a:cs typeface="Times New Roman"/>
            </a:endParaRPr>
          </a:p>
          <a:p>
            <a:pPr lvl="1">
              <a:buFont typeface="Wingdings" panose="020B0604020202020204" pitchFamily="34" charset="0"/>
              <a:buChar char="§"/>
            </a:pPr>
            <a:r>
              <a:rPr lang="en-US" sz="1300">
                <a:solidFill>
                  <a:srgbClr val="111827"/>
                </a:solidFill>
                <a:latin typeface="Lato"/>
                <a:ea typeface="Lato"/>
                <a:cs typeface="Lato"/>
              </a:rPr>
              <a:t>Ca </a:t>
            </a:r>
            <a:r>
              <a:rPr lang="en-US" sz="1300" err="1">
                <a:solidFill>
                  <a:srgbClr val="111827"/>
                </a:solidFill>
                <a:latin typeface="Lato"/>
                <a:ea typeface="Lato"/>
                <a:cs typeface="Lato"/>
              </a:rPr>
              <a:t>làm</a:t>
            </a:r>
            <a:r>
              <a:rPr lang="en-US" sz="1300">
                <a:solidFill>
                  <a:srgbClr val="111827"/>
                </a:solidFill>
                <a:latin typeface="Lato"/>
                <a:ea typeface="Lato"/>
                <a:cs typeface="Lato"/>
              </a:rPr>
              <a:t> </a:t>
            </a:r>
            <a:r>
              <a:rPr lang="en-US" sz="1300" err="1">
                <a:solidFill>
                  <a:srgbClr val="111827"/>
                </a:solidFill>
                <a:latin typeface="Lato"/>
                <a:ea typeface="Lato"/>
                <a:cs typeface="Lato"/>
              </a:rPr>
              <a:t>việc</a:t>
            </a:r>
            <a:r>
              <a:rPr lang="en-US" sz="1300">
                <a:solidFill>
                  <a:srgbClr val="111827"/>
                </a:solidFill>
                <a:latin typeface="Lato"/>
                <a:ea typeface="Lato"/>
                <a:cs typeface="Lato"/>
              </a:rPr>
              <a:t> </a:t>
            </a:r>
            <a:r>
              <a:rPr lang="en-US" sz="1300" err="1">
                <a:solidFill>
                  <a:srgbClr val="111827"/>
                </a:solidFill>
                <a:latin typeface="Lato"/>
                <a:ea typeface="Lato"/>
                <a:cs typeface="Lato"/>
              </a:rPr>
              <a:t>tương</a:t>
            </a:r>
            <a:r>
              <a:rPr lang="en-US" sz="1300">
                <a:solidFill>
                  <a:srgbClr val="111827"/>
                </a:solidFill>
                <a:latin typeface="Lato"/>
                <a:ea typeface="Lato"/>
                <a:cs typeface="Lato"/>
              </a:rPr>
              <a:t> </a:t>
            </a:r>
            <a:r>
              <a:rPr lang="en-US" sz="1300" err="1">
                <a:solidFill>
                  <a:srgbClr val="111827"/>
                </a:solidFill>
                <a:latin typeface="Lato"/>
                <a:ea typeface="Lato"/>
                <a:cs typeface="Lato"/>
              </a:rPr>
              <a:t>ứng</a:t>
            </a:r>
            <a:r>
              <a:rPr lang="en-US" sz="1300">
                <a:solidFill>
                  <a:srgbClr val="111827"/>
                </a:solidFill>
                <a:latin typeface="Lato"/>
                <a:ea typeface="Lato"/>
                <a:cs typeface="Lato"/>
              </a:rPr>
              <a:t> </a:t>
            </a:r>
            <a:r>
              <a:rPr lang="en-US" sz="1300" err="1">
                <a:solidFill>
                  <a:srgbClr val="111827"/>
                </a:solidFill>
                <a:latin typeface="Lato"/>
                <a:ea typeface="Lato"/>
                <a:cs typeface="Lato"/>
              </a:rPr>
              <a:t>của</a:t>
            </a:r>
            <a:r>
              <a:rPr lang="en-US" sz="1300">
                <a:solidFill>
                  <a:srgbClr val="111827"/>
                </a:solidFill>
                <a:latin typeface="Lato"/>
                <a:ea typeface="Lato"/>
                <a:cs typeface="Lato"/>
              </a:rPr>
              <a:t> </a:t>
            </a:r>
            <a:r>
              <a:rPr lang="en-US" sz="1300" err="1">
                <a:solidFill>
                  <a:srgbClr val="111827"/>
                </a:solidFill>
                <a:latin typeface="Lato"/>
                <a:ea typeface="Lato"/>
                <a:cs typeface="Lato"/>
              </a:rPr>
              <a:t>bác</a:t>
            </a:r>
            <a:r>
              <a:rPr lang="en-US" sz="1300">
                <a:solidFill>
                  <a:srgbClr val="111827"/>
                </a:solidFill>
                <a:latin typeface="Lato"/>
                <a:ea typeface="Lato"/>
                <a:cs typeface="Lato"/>
              </a:rPr>
              <a:t> </a:t>
            </a:r>
            <a:r>
              <a:rPr lang="en-US" sz="1300" err="1">
                <a:solidFill>
                  <a:srgbClr val="111827"/>
                </a:solidFill>
                <a:latin typeface="Lato"/>
                <a:ea typeface="Lato"/>
                <a:cs typeface="Lato"/>
              </a:rPr>
              <a:t>sĩ</a:t>
            </a:r>
            <a:r>
              <a:rPr lang="en-US" sz="1300">
                <a:solidFill>
                  <a:srgbClr val="111827"/>
                </a:solidFill>
                <a:latin typeface="Lato"/>
                <a:ea typeface="Lato"/>
                <a:cs typeface="Lato"/>
              </a:rPr>
              <a:t> </a:t>
            </a:r>
            <a:r>
              <a:rPr lang="en-US" sz="1300" err="1">
                <a:solidFill>
                  <a:srgbClr val="111827"/>
                </a:solidFill>
                <a:latin typeface="Lato"/>
                <a:ea typeface="Lato"/>
                <a:cs typeface="Lato"/>
              </a:rPr>
              <a:t>tự</a:t>
            </a:r>
            <a:r>
              <a:rPr lang="en-US" sz="1300">
                <a:solidFill>
                  <a:srgbClr val="111827"/>
                </a:solidFill>
                <a:latin typeface="Lato"/>
                <a:ea typeface="Lato"/>
                <a:cs typeface="Lato"/>
              </a:rPr>
              <a:t> </a:t>
            </a:r>
            <a:r>
              <a:rPr lang="en-US" sz="1300" err="1">
                <a:solidFill>
                  <a:srgbClr val="111827"/>
                </a:solidFill>
                <a:latin typeface="Lato"/>
                <a:ea typeface="Lato"/>
                <a:cs typeface="Lato"/>
              </a:rPr>
              <a:t>động</a:t>
            </a:r>
            <a:r>
              <a:rPr lang="en-US" sz="1300">
                <a:solidFill>
                  <a:srgbClr val="111827"/>
                </a:solidFill>
                <a:latin typeface="Lato"/>
                <a:ea typeface="Lato"/>
                <a:cs typeface="Lato"/>
              </a:rPr>
              <a:t> </a:t>
            </a:r>
            <a:r>
              <a:rPr lang="en-US" sz="1300" err="1">
                <a:solidFill>
                  <a:srgbClr val="111827"/>
                </a:solidFill>
                <a:latin typeface="Lato"/>
                <a:ea typeface="Lato"/>
                <a:cs typeface="Lato"/>
              </a:rPr>
              <a:t>cập</a:t>
            </a:r>
            <a:r>
              <a:rPr lang="en-US" sz="1300">
                <a:solidFill>
                  <a:srgbClr val="111827"/>
                </a:solidFill>
                <a:latin typeface="Lato"/>
                <a:ea typeface="Lato"/>
                <a:cs typeface="Lato"/>
              </a:rPr>
              <a:t> </a:t>
            </a:r>
            <a:r>
              <a:rPr lang="en-US" sz="1300" err="1">
                <a:solidFill>
                  <a:srgbClr val="111827"/>
                </a:solidFill>
                <a:latin typeface="Lato"/>
                <a:ea typeface="Lato"/>
                <a:cs typeface="Lato"/>
              </a:rPr>
              <a:t>nhật</a:t>
            </a:r>
            <a:r>
              <a:rPr lang="en-US" sz="1300">
                <a:solidFill>
                  <a:srgbClr val="111827"/>
                </a:solidFill>
                <a:latin typeface="Lato"/>
                <a:ea typeface="Lato"/>
                <a:cs typeface="Lato"/>
              </a:rPr>
              <a:t> </a:t>
            </a:r>
            <a:r>
              <a:rPr lang="en-US" sz="1300" err="1">
                <a:solidFill>
                  <a:srgbClr val="111827"/>
                </a:solidFill>
                <a:latin typeface="Lato"/>
                <a:ea typeface="Lato"/>
                <a:cs typeface="Lato"/>
              </a:rPr>
              <a:t>lại</a:t>
            </a:r>
            <a:r>
              <a:rPr lang="en-US" sz="1300">
                <a:solidFill>
                  <a:srgbClr val="111827"/>
                </a:solidFill>
                <a:latin typeface="Lato"/>
                <a:ea typeface="Lato"/>
                <a:cs typeface="Lato"/>
              </a:rPr>
              <a:t> </a:t>
            </a:r>
            <a:r>
              <a:rPr lang="en-US" sz="1300" err="1">
                <a:solidFill>
                  <a:srgbClr val="111827"/>
                </a:solidFill>
                <a:latin typeface="Lato"/>
                <a:ea typeface="Lato"/>
                <a:cs typeface="Lato"/>
              </a:rPr>
              <a:t>trạng</a:t>
            </a:r>
            <a:r>
              <a:rPr lang="en-US" sz="1300">
                <a:solidFill>
                  <a:srgbClr val="111827"/>
                </a:solidFill>
                <a:latin typeface="Lato"/>
                <a:ea typeface="Lato"/>
                <a:cs typeface="Lato"/>
              </a:rPr>
              <a:t> </a:t>
            </a:r>
            <a:r>
              <a:rPr lang="en-US" sz="1300" err="1">
                <a:solidFill>
                  <a:srgbClr val="111827"/>
                </a:solidFill>
                <a:latin typeface="Lato"/>
                <a:ea typeface="Lato"/>
                <a:cs typeface="Lato"/>
              </a:rPr>
              <a:t>thái</a:t>
            </a:r>
            <a:r>
              <a:rPr lang="en-US" sz="1300">
                <a:solidFill>
                  <a:srgbClr val="111827"/>
                </a:solidFill>
                <a:latin typeface="Lato"/>
                <a:ea typeface="Lato"/>
                <a:cs typeface="Lato"/>
              </a:rPr>
              <a:t> </a:t>
            </a:r>
            <a:r>
              <a:rPr lang="en-US" sz="1300" b="1">
                <a:solidFill>
                  <a:srgbClr val="111827"/>
                </a:solidFill>
                <a:latin typeface="Lato"/>
                <a:ea typeface="Lato"/>
                <a:cs typeface="Lato"/>
              </a:rPr>
              <a:t>“</a:t>
            </a:r>
            <a:r>
              <a:rPr lang="en-US" sz="1300" b="1" i="1" err="1">
                <a:solidFill>
                  <a:srgbClr val="111827"/>
                </a:solidFill>
                <a:latin typeface="Lato"/>
                <a:ea typeface="Lato"/>
                <a:cs typeface="Lato"/>
              </a:rPr>
              <a:t>Trống</a:t>
            </a:r>
            <a:r>
              <a:rPr lang="en-US" sz="1300" b="1">
                <a:solidFill>
                  <a:srgbClr val="111827"/>
                </a:solidFill>
                <a:latin typeface="Lato"/>
                <a:ea typeface="Lato"/>
                <a:cs typeface="Times New Roman"/>
              </a:rPr>
              <a:t>”</a:t>
            </a:r>
            <a:r>
              <a:rPr lang="en-US" sz="1300">
                <a:solidFill>
                  <a:srgbClr val="111827"/>
                </a:solidFill>
                <a:latin typeface="Lato"/>
                <a:ea typeface="Lato"/>
                <a:cs typeface="Times New Roman"/>
              </a:rPr>
              <a:t>. Ca </a:t>
            </a:r>
            <a:r>
              <a:rPr lang="en-US" sz="1300" err="1">
                <a:solidFill>
                  <a:srgbClr val="111827"/>
                </a:solidFill>
                <a:latin typeface="Lato"/>
                <a:ea typeface="Lato"/>
                <a:cs typeface="Times New Roman"/>
              </a:rPr>
              <a:t>khám</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được</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mở</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lại</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để</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bệnh</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nhân</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khác</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có</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thể</a:t>
            </a:r>
            <a:r>
              <a:rPr lang="en-US" sz="1300">
                <a:solidFill>
                  <a:srgbClr val="111827"/>
                </a:solidFill>
                <a:latin typeface="Lato"/>
                <a:ea typeface="Lato"/>
                <a:cs typeface="Times New Roman"/>
              </a:rPr>
              <a:t> </a:t>
            </a:r>
            <a:r>
              <a:rPr lang="en-US" sz="1300" err="1">
                <a:solidFill>
                  <a:srgbClr val="111827"/>
                </a:solidFill>
                <a:latin typeface="Lato"/>
                <a:ea typeface="Lato"/>
                <a:cs typeface="Times New Roman"/>
              </a:rPr>
              <a:t>đặt</a:t>
            </a:r>
            <a:r>
              <a:rPr lang="en-US" sz="1300">
                <a:solidFill>
                  <a:srgbClr val="111827"/>
                </a:solidFill>
                <a:latin typeface="Lato"/>
                <a:ea typeface="Lato"/>
                <a:cs typeface="Times New Roman"/>
              </a:rPr>
              <a:t>. </a:t>
            </a:r>
            <a:endParaRPr lang="en-US" sz="1300">
              <a:solidFill>
                <a:srgbClr val="000000"/>
              </a:solidFill>
              <a:latin typeface="Lato"/>
              <a:ea typeface="Lato"/>
              <a:cs typeface="Times New Roman"/>
            </a:endParaRPr>
          </a:p>
          <a:p>
            <a:pPr>
              <a:buFont typeface="Courier New" panose="020B0604020202020204" pitchFamily="34" charset="0"/>
              <a:buChar char="o"/>
            </a:pPr>
            <a:r>
              <a:rPr lang="en-US" sz="1400">
                <a:solidFill>
                  <a:srgbClr val="111827"/>
                </a:solidFill>
                <a:latin typeface="Lato"/>
                <a:ea typeface="Lato"/>
                <a:cs typeface="Lato"/>
              </a:rPr>
              <a:t>Trường </a:t>
            </a:r>
            <a:r>
              <a:rPr lang="en-US" sz="1400" err="1">
                <a:solidFill>
                  <a:srgbClr val="111827"/>
                </a:solidFill>
                <a:latin typeface="Lato"/>
                <a:ea typeface="Lato"/>
                <a:cs typeface="Lato"/>
              </a:rPr>
              <a:t>hợp</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không</a:t>
            </a:r>
            <a:r>
              <a:rPr lang="en-US" sz="1400">
                <a:solidFill>
                  <a:srgbClr val="111827"/>
                </a:solidFill>
                <a:latin typeface="Lato"/>
                <a:ea typeface="Lato"/>
                <a:cs typeface="Lato"/>
              </a:rPr>
              <a:t> </a:t>
            </a:r>
            <a:r>
              <a:rPr lang="en-US" sz="1400" err="1">
                <a:solidFill>
                  <a:srgbClr val="111827"/>
                </a:solidFill>
                <a:latin typeface="Lato"/>
                <a:ea typeface="Lato"/>
                <a:cs typeface="Lato"/>
              </a:rPr>
              <a:t>thể</a:t>
            </a:r>
            <a:r>
              <a:rPr lang="en-US" sz="1400">
                <a:solidFill>
                  <a:srgbClr val="111827"/>
                </a:solidFill>
                <a:latin typeface="Lato"/>
                <a:ea typeface="Lato"/>
                <a:cs typeface="Lato"/>
              </a:rPr>
              <a:t> </a:t>
            </a:r>
            <a:r>
              <a:rPr lang="en-US" sz="1400" err="1">
                <a:solidFill>
                  <a:srgbClr val="111827"/>
                </a:solidFill>
                <a:latin typeface="Lato"/>
                <a:ea typeface="Lato"/>
                <a:cs typeface="Lato"/>
              </a:rPr>
              <a:t>hủy</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cần</a:t>
            </a:r>
            <a:r>
              <a:rPr lang="en-US" sz="1400">
                <a:solidFill>
                  <a:srgbClr val="111827"/>
                </a:solidFill>
                <a:latin typeface="Lato"/>
                <a:ea typeface="Lato"/>
                <a:cs typeface="Lato"/>
              </a:rPr>
              <a:t> </a:t>
            </a:r>
            <a:r>
              <a:rPr lang="en-US" sz="1400" err="1">
                <a:solidFill>
                  <a:srgbClr val="111827"/>
                </a:solidFill>
                <a:latin typeface="Lato"/>
                <a:ea typeface="Lato"/>
                <a:cs typeface="Lato"/>
              </a:rPr>
              <a:t>liên</a:t>
            </a:r>
            <a:r>
              <a:rPr lang="en-US" sz="1400">
                <a:solidFill>
                  <a:srgbClr val="111827"/>
                </a:solidFill>
                <a:latin typeface="Lato"/>
                <a:ea typeface="Lato"/>
                <a:cs typeface="Lato"/>
              </a:rPr>
              <a:t> </a:t>
            </a:r>
            <a:r>
              <a:rPr lang="en-US" sz="1400" err="1">
                <a:solidFill>
                  <a:srgbClr val="111827"/>
                </a:solidFill>
                <a:latin typeface="Lato"/>
                <a:ea typeface="Lato"/>
                <a:cs typeface="Lato"/>
              </a:rPr>
              <a:t>lạc</a:t>
            </a:r>
            <a:r>
              <a:rPr lang="en-US" sz="1400">
                <a:solidFill>
                  <a:srgbClr val="111827"/>
                </a:solidFill>
                <a:latin typeface="Lato"/>
                <a:ea typeface="Lato"/>
                <a:cs typeface="Lato"/>
              </a:rPr>
              <a:t> </a:t>
            </a:r>
            <a:r>
              <a:rPr lang="en-US" sz="1400" err="1">
                <a:solidFill>
                  <a:srgbClr val="111827"/>
                </a:solidFill>
                <a:latin typeface="Lato"/>
                <a:ea typeface="Lato"/>
                <a:cs typeface="Lato"/>
              </a:rPr>
              <a:t>với</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viện</a:t>
            </a:r>
            <a:r>
              <a:rPr lang="en-US" sz="1400">
                <a:solidFill>
                  <a:srgbClr val="111827"/>
                </a:solidFill>
                <a:latin typeface="Lato"/>
                <a:ea typeface="Lato"/>
                <a:cs typeface="Lato"/>
              </a:rPr>
              <a:t> </a:t>
            </a:r>
            <a:r>
              <a:rPr lang="en-US" sz="1400" err="1">
                <a:solidFill>
                  <a:srgbClr val="111827"/>
                </a:solidFill>
                <a:latin typeface="Lato"/>
                <a:ea typeface="Lato"/>
                <a:cs typeface="Lato"/>
              </a:rPr>
              <a:t>thông</a:t>
            </a:r>
            <a:r>
              <a:rPr lang="en-US" sz="1400">
                <a:solidFill>
                  <a:srgbClr val="111827"/>
                </a:solidFill>
                <a:latin typeface="Lato"/>
                <a:ea typeface="Lato"/>
                <a:cs typeface="Lato"/>
              </a:rPr>
              <a:t> qua </a:t>
            </a:r>
            <a:r>
              <a:rPr lang="en-US" sz="1400" err="1">
                <a:solidFill>
                  <a:srgbClr val="111827"/>
                </a:solidFill>
                <a:latin typeface="Lato"/>
                <a:ea typeface="Lato"/>
                <a:cs typeface="Lato"/>
              </a:rPr>
              <a:t>số</a:t>
            </a:r>
            <a:r>
              <a:rPr lang="en-US" sz="1400">
                <a:solidFill>
                  <a:srgbClr val="111827"/>
                </a:solidFill>
                <a:latin typeface="Lato"/>
                <a:ea typeface="Lato"/>
                <a:cs typeface="Lato"/>
              </a:rPr>
              <a:t> hotline.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viên</a:t>
            </a:r>
            <a:r>
              <a:rPr lang="en-US" sz="1400">
                <a:solidFill>
                  <a:srgbClr val="111827"/>
                </a:solidFill>
                <a:latin typeface="Lato"/>
                <a:ea typeface="Lato"/>
                <a:cs typeface="Lato"/>
              </a:rPr>
              <a:t> </a:t>
            </a:r>
            <a:r>
              <a:rPr lang="en-US" sz="1400" err="1">
                <a:solidFill>
                  <a:srgbClr val="111827"/>
                </a:solidFill>
                <a:latin typeface="Lato"/>
                <a:ea typeface="Lato"/>
                <a:cs typeface="Lato"/>
              </a:rPr>
              <a:t>phụ</a:t>
            </a:r>
            <a:r>
              <a:rPr lang="en-US" sz="1400">
                <a:solidFill>
                  <a:srgbClr val="111827"/>
                </a:solidFill>
                <a:latin typeface="Lato"/>
                <a:ea typeface="Lato"/>
                <a:cs typeface="Lato"/>
              </a:rPr>
              <a:t> </a:t>
            </a:r>
            <a:r>
              <a:rPr lang="en-US" sz="1400" err="1">
                <a:solidFill>
                  <a:srgbClr val="111827"/>
                </a:solidFill>
                <a:latin typeface="Lato"/>
                <a:ea typeface="Lato"/>
                <a:cs typeface="Lato"/>
              </a:rPr>
              <a:t>trách</a:t>
            </a:r>
            <a:r>
              <a:rPr lang="en-US" sz="1400">
                <a:solidFill>
                  <a:srgbClr val="111827"/>
                </a:solidFill>
                <a:latin typeface="Lato"/>
                <a:ea typeface="Lato"/>
                <a:cs typeface="Lato"/>
              </a:rPr>
              <a:t> </a:t>
            </a:r>
            <a:r>
              <a:rPr lang="en-US" sz="1400" err="1">
                <a:solidFill>
                  <a:srgbClr val="111827"/>
                </a:solidFill>
                <a:latin typeface="Lato"/>
                <a:ea typeface="Lato"/>
                <a:cs typeface="Lato"/>
              </a:rPr>
              <a:t>sẽ</a:t>
            </a:r>
            <a:r>
              <a:rPr lang="en-US" sz="1400">
                <a:solidFill>
                  <a:srgbClr val="111827"/>
                </a:solidFill>
                <a:latin typeface="Lato"/>
                <a:ea typeface="Lato"/>
                <a:cs typeface="Lato"/>
              </a:rPr>
              <a:t> </a:t>
            </a:r>
            <a:r>
              <a:rPr lang="en-US" sz="1400" err="1">
                <a:solidFill>
                  <a:srgbClr val="111827"/>
                </a:solidFill>
                <a:latin typeface="Lato"/>
                <a:ea typeface="Lato"/>
                <a:cs typeface="Lato"/>
              </a:rPr>
              <a:t>tiếp</a:t>
            </a:r>
            <a:r>
              <a:rPr lang="en-US" sz="1400">
                <a:solidFill>
                  <a:srgbClr val="111827"/>
                </a:solidFill>
                <a:latin typeface="Lato"/>
                <a:ea typeface="Lato"/>
                <a:cs typeface="Lato"/>
              </a:rPr>
              <a:t> </a:t>
            </a:r>
            <a:r>
              <a:rPr lang="en-US" sz="1400" err="1">
                <a:solidFill>
                  <a:srgbClr val="111827"/>
                </a:solidFill>
                <a:latin typeface="Lato"/>
                <a:ea typeface="Lato"/>
                <a:cs typeface="Lato"/>
              </a:rPr>
              <a:t>nhận</a:t>
            </a:r>
            <a:r>
              <a:rPr lang="en-US" sz="1400">
                <a:solidFill>
                  <a:srgbClr val="111827"/>
                </a:solidFill>
                <a:latin typeface="Lato"/>
                <a:ea typeface="Lato"/>
                <a:cs typeface="Lato"/>
              </a:rPr>
              <a:t> </a:t>
            </a:r>
            <a:r>
              <a:rPr lang="en-US" sz="1400" err="1">
                <a:solidFill>
                  <a:srgbClr val="111827"/>
                </a:solidFill>
                <a:latin typeface="Lato"/>
                <a:ea typeface="Lato"/>
                <a:cs typeface="Lato"/>
              </a:rPr>
              <a:t>yêu</a:t>
            </a:r>
            <a:r>
              <a:rPr lang="en-US" sz="1400">
                <a:solidFill>
                  <a:srgbClr val="111827"/>
                </a:solidFill>
                <a:latin typeface="Lato"/>
                <a:ea typeface="Lato"/>
                <a:cs typeface="Lato"/>
              </a:rPr>
              <a:t> </a:t>
            </a:r>
            <a:r>
              <a:rPr lang="en-US" sz="1400" err="1">
                <a:solidFill>
                  <a:srgbClr val="111827"/>
                </a:solidFill>
                <a:latin typeface="Lato"/>
                <a:ea typeface="Lato"/>
                <a:cs typeface="Lato"/>
              </a:rPr>
              <a:t>cầu</a:t>
            </a:r>
            <a:r>
              <a:rPr lang="en-US" sz="1400">
                <a:solidFill>
                  <a:srgbClr val="111827"/>
                </a:solidFill>
                <a:latin typeface="Lato"/>
                <a:ea typeface="Lato"/>
                <a:cs typeface="Lato"/>
              </a:rPr>
              <a:t> </a:t>
            </a:r>
            <a:r>
              <a:rPr lang="en-US" sz="1400" err="1">
                <a:solidFill>
                  <a:srgbClr val="111827"/>
                </a:solidFill>
                <a:latin typeface="Lato"/>
                <a:ea typeface="Lato"/>
                <a:cs typeface="Lato"/>
              </a:rPr>
              <a:t>và</a:t>
            </a:r>
            <a:r>
              <a:rPr lang="en-US" sz="1400">
                <a:solidFill>
                  <a:srgbClr val="111827"/>
                </a:solidFill>
                <a:latin typeface="Lato"/>
                <a:ea typeface="Lato"/>
                <a:cs typeface="Lato"/>
              </a:rPr>
              <a:t> </a:t>
            </a:r>
            <a:r>
              <a:rPr lang="en-US" sz="1400" err="1">
                <a:solidFill>
                  <a:srgbClr val="111827"/>
                </a:solidFill>
                <a:latin typeface="Lato"/>
                <a:ea typeface="Lato"/>
                <a:cs typeface="Lato"/>
              </a:rPr>
              <a:t>cập</a:t>
            </a:r>
            <a:r>
              <a:rPr lang="en-US" sz="1400">
                <a:solidFill>
                  <a:srgbClr val="111827"/>
                </a:solidFill>
                <a:latin typeface="Lato"/>
                <a:ea typeface="Lato"/>
                <a:cs typeface="Lato"/>
              </a:rPr>
              <a:t> </a:t>
            </a:r>
            <a:r>
              <a:rPr lang="en-US" sz="1400" err="1">
                <a:solidFill>
                  <a:srgbClr val="111827"/>
                </a:solidFill>
                <a:latin typeface="Lato"/>
                <a:ea typeface="Lato"/>
                <a:cs typeface="Lato"/>
              </a:rPr>
              <a:t>nhật</a:t>
            </a:r>
            <a:r>
              <a:rPr lang="en-US" sz="1400">
                <a:solidFill>
                  <a:srgbClr val="111827"/>
                </a:solidFill>
                <a:latin typeface="Lato"/>
                <a:ea typeface="Lato"/>
                <a:cs typeface="Lato"/>
              </a:rPr>
              <a:t> </a:t>
            </a:r>
            <a:r>
              <a:rPr lang="en-US" sz="1400" err="1">
                <a:solidFill>
                  <a:srgbClr val="111827"/>
                </a:solidFill>
                <a:latin typeface="Lato"/>
                <a:ea typeface="Lato"/>
                <a:cs typeface="Lato"/>
              </a:rPr>
              <a:t>lại</a:t>
            </a:r>
            <a:r>
              <a:rPr lang="en-US" sz="1400">
                <a:solidFill>
                  <a:srgbClr val="111827"/>
                </a:solidFill>
                <a:latin typeface="Lato"/>
                <a:ea typeface="Lato"/>
                <a:cs typeface="Lato"/>
              </a:rPr>
              <a:t> </a:t>
            </a:r>
            <a:r>
              <a:rPr lang="en-US" sz="1400" err="1">
                <a:solidFill>
                  <a:srgbClr val="111827"/>
                </a:solidFill>
                <a:latin typeface="Lato"/>
                <a:ea typeface="Lato"/>
                <a:cs typeface="Lato"/>
              </a:rPr>
              <a:t>trạng</a:t>
            </a:r>
            <a:r>
              <a:rPr lang="en-US" sz="1400">
                <a:solidFill>
                  <a:srgbClr val="111827"/>
                </a:solidFill>
                <a:latin typeface="Lato"/>
                <a:ea typeface="Lato"/>
                <a:cs typeface="Lato"/>
              </a:rPr>
              <a:t> </a:t>
            </a:r>
            <a:r>
              <a:rPr lang="en-US" sz="1400" err="1">
                <a:solidFill>
                  <a:srgbClr val="111827"/>
                </a:solidFill>
                <a:latin typeface="Lato"/>
                <a:ea typeface="Lato"/>
                <a:cs typeface="Lato"/>
              </a:rPr>
              <a:t>thái</a:t>
            </a:r>
            <a:r>
              <a:rPr lang="en-US" sz="1400">
                <a:solidFill>
                  <a:srgbClr val="111827"/>
                </a:solidFill>
                <a:latin typeface="Lato"/>
                <a:ea typeface="Lato"/>
                <a:cs typeface="Lato"/>
              </a:rPr>
              <a:t> </a:t>
            </a:r>
            <a:r>
              <a:rPr lang="en-US" sz="1400" err="1">
                <a:solidFill>
                  <a:srgbClr val="111827"/>
                </a:solidFill>
                <a:latin typeface="Lato"/>
                <a:ea typeface="Lato"/>
                <a:cs typeface="Lato"/>
              </a:rPr>
              <a:t>của</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a:buFont typeface="Courier New" panose="020B0604020202020204" pitchFamily="34" charset="0"/>
              <a:buChar char="o"/>
            </a:pPr>
            <a:r>
              <a:rPr lang="en-US" sz="1400">
                <a:solidFill>
                  <a:srgbClr val="111827"/>
                </a:solidFill>
                <a:latin typeface="Lato"/>
                <a:ea typeface="Lato"/>
                <a:cs typeface="Lato"/>
              </a:rPr>
              <a:t>Trường </a:t>
            </a:r>
            <a:r>
              <a:rPr lang="en-US" sz="1400" err="1">
                <a:solidFill>
                  <a:srgbClr val="111827"/>
                </a:solidFill>
                <a:latin typeface="Lato"/>
                <a:ea typeface="Lato"/>
                <a:cs typeface="Lato"/>
              </a:rPr>
              <a:t>hợp</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không</a:t>
            </a:r>
            <a:r>
              <a:rPr lang="en-US" sz="1400">
                <a:solidFill>
                  <a:srgbClr val="111827"/>
                </a:solidFill>
                <a:latin typeface="Lato"/>
                <a:ea typeface="Lato"/>
                <a:cs typeface="Lato"/>
              </a:rPr>
              <a:t> </a:t>
            </a:r>
            <a:r>
              <a:rPr lang="en-US" sz="1400" err="1">
                <a:solidFill>
                  <a:srgbClr val="111827"/>
                </a:solidFill>
                <a:latin typeface="Lato"/>
                <a:ea typeface="Lato"/>
                <a:cs typeface="Lato"/>
              </a:rPr>
              <a:t>hủy</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cũng</a:t>
            </a:r>
            <a:r>
              <a:rPr lang="en-US" sz="1400">
                <a:solidFill>
                  <a:srgbClr val="111827"/>
                </a:solidFill>
                <a:latin typeface="Lato"/>
                <a:ea typeface="Lato"/>
                <a:cs typeface="Lato"/>
              </a:rPr>
              <a:t> </a:t>
            </a:r>
            <a:r>
              <a:rPr lang="en-US" sz="1400" err="1">
                <a:solidFill>
                  <a:srgbClr val="111827"/>
                </a:solidFill>
                <a:latin typeface="Lato"/>
                <a:ea typeface="Lato"/>
                <a:cs typeface="Lato"/>
              </a:rPr>
              <a:t>không</a:t>
            </a:r>
            <a:r>
              <a:rPr lang="en-US" sz="1400">
                <a:solidFill>
                  <a:srgbClr val="111827"/>
                </a:solidFill>
                <a:latin typeface="Lato"/>
                <a:ea typeface="Lato"/>
                <a:cs typeface="Lato"/>
              </a:rPr>
              <a:t> </a:t>
            </a:r>
            <a:r>
              <a:rPr lang="en-US" sz="1400" err="1">
                <a:solidFill>
                  <a:srgbClr val="111827"/>
                </a:solidFill>
                <a:latin typeface="Lato"/>
                <a:ea typeface="Lato"/>
                <a:cs typeface="Lato"/>
              </a:rPr>
              <a:t>đến</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r>
              <a:rPr lang="en-US" sz="1400" err="1">
                <a:solidFill>
                  <a:srgbClr val="111827"/>
                </a:solidFill>
                <a:latin typeface="Lato"/>
                <a:ea typeface="Lato"/>
                <a:cs typeface="Lato"/>
              </a:rPr>
              <a:t>sẽ</a:t>
            </a:r>
            <a:r>
              <a:rPr lang="en-US" sz="1400">
                <a:solidFill>
                  <a:srgbClr val="111827"/>
                </a:solidFill>
                <a:latin typeface="Lato"/>
                <a:ea typeface="Lato"/>
                <a:cs typeface="Lato"/>
              </a:rPr>
              <a:t>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xử</a:t>
            </a:r>
            <a:r>
              <a:rPr lang="en-US" sz="1400">
                <a:solidFill>
                  <a:srgbClr val="111827"/>
                </a:solidFill>
                <a:latin typeface="Lato"/>
                <a:ea typeface="Lato"/>
                <a:cs typeface="Lato"/>
              </a:rPr>
              <a:t> </a:t>
            </a:r>
            <a:r>
              <a:rPr lang="en-US" sz="1400" err="1">
                <a:solidFill>
                  <a:srgbClr val="111827"/>
                </a:solidFill>
                <a:latin typeface="Lato"/>
                <a:ea typeface="Lato"/>
                <a:cs typeface="Lato"/>
              </a:rPr>
              <a:t>lý</a:t>
            </a:r>
            <a:r>
              <a:rPr lang="en-US" sz="1400">
                <a:solidFill>
                  <a:srgbClr val="111827"/>
                </a:solidFill>
                <a:latin typeface="Lato"/>
                <a:ea typeface="Lato"/>
                <a:cs typeface="Lato"/>
              </a:rPr>
              <a:t> </a:t>
            </a:r>
            <a:r>
              <a:rPr lang="en-US" sz="1400" err="1">
                <a:solidFill>
                  <a:srgbClr val="111827"/>
                </a:solidFill>
                <a:latin typeface="Lato"/>
                <a:ea typeface="Lato"/>
                <a:cs typeface="Lato"/>
              </a:rPr>
              <a:t>theo</a:t>
            </a:r>
            <a:r>
              <a:rPr lang="en-US" sz="1400">
                <a:solidFill>
                  <a:srgbClr val="111827"/>
                </a:solidFill>
                <a:latin typeface="Lato"/>
                <a:ea typeface="Lato"/>
                <a:cs typeface="Lato"/>
              </a:rPr>
              <a:t> </a:t>
            </a:r>
            <a:r>
              <a:rPr lang="en-US" sz="1400" err="1">
                <a:solidFill>
                  <a:srgbClr val="111827"/>
                </a:solidFill>
                <a:latin typeface="Lato"/>
                <a:ea typeface="Lato"/>
                <a:cs typeface="Lato"/>
              </a:rPr>
              <a:t>trường</a:t>
            </a:r>
            <a:r>
              <a:rPr lang="en-US" sz="1400">
                <a:solidFill>
                  <a:srgbClr val="111827"/>
                </a:solidFill>
                <a:latin typeface="Lato"/>
                <a:ea typeface="Lato"/>
                <a:cs typeface="Lato"/>
              </a:rPr>
              <a:t> </a:t>
            </a:r>
            <a:r>
              <a:rPr lang="en-US" sz="1400" err="1">
                <a:solidFill>
                  <a:srgbClr val="111827"/>
                </a:solidFill>
                <a:latin typeface="Lato"/>
                <a:ea typeface="Lato"/>
                <a:cs typeface="Lato"/>
              </a:rPr>
              <a:t>hợp</a:t>
            </a:r>
            <a:r>
              <a:rPr lang="en-US" sz="1400">
                <a:solidFill>
                  <a:srgbClr val="111827"/>
                </a:solidFill>
                <a:latin typeface="Lato"/>
                <a:ea typeface="Lato"/>
                <a:cs typeface="Lato"/>
              </a:rPr>
              <a:t> </a:t>
            </a:r>
            <a:r>
              <a:rPr lang="en-US" sz="1400" err="1">
                <a:solidFill>
                  <a:srgbClr val="111827"/>
                </a:solidFill>
                <a:latin typeface="Lato"/>
                <a:ea typeface="Lato"/>
                <a:cs typeface="Lato"/>
              </a:rPr>
              <a:t>vắng</a:t>
            </a:r>
            <a:r>
              <a:rPr lang="en-US" sz="1400">
                <a:solidFill>
                  <a:srgbClr val="111827"/>
                </a:solidFill>
                <a:latin typeface="Lato"/>
                <a:ea typeface="Lato"/>
                <a:cs typeface="Lato"/>
              </a:rPr>
              <a:t> </a:t>
            </a:r>
            <a:r>
              <a:rPr lang="en-US" sz="1400" err="1">
                <a:solidFill>
                  <a:srgbClr val="111827"/>
                </a:solidFill>
                <a:latin typeface="Lato"/>
                <a:ea typeface="Lato"/>
                <a:cs typeface="Lato"/>
              </a:rPr>
              <a:t>mặt</a:t>
            </a:r>
            <a:r>
              <a:rPr lang="en-US" sz="1400">
                <a:solidFill>
                  <a:srgbClr val="111827"/>
                </a:solidFill>
                <a:latin typeface="Lato"/>
                <a:ea typeface="Lato"/>
                <a:cs typeface="Lato"/>
              </a:rPr>
              <a:t> </a:t>
            </a:r>
            <a:r>
              <a:rPr lang="en-US" sz="1400" err="1">
                <a:solidFill>
                  <a:srgbClr val="111827"/>
                </a:solidFill>
                <a:latin typeface="Lato"/>
                <a:ea typeface="Lato"/>
                <a:cs typeface="Lato"/>
              </a:rPr>
              <a:t>theo</a:t>
            </a:r>
            <a:r>
              <a:rPr lang="en-US" sz="1400">
                <a:solidFill>
                  <a:srgbClr val="111827"/>
                </a:solidFill>
                <a:latin typeface="Lato"/>
                <a:ea typeface="Lato"/>
                <a:cs typeface="Lato"/>
              </a:rPr>
              <a:t> </a:t>
            </a:r>
            <a:r>
              <a:rPr lang="en-US" sz="1400" err="1">
                <a:solidFill>
                  <a:srgbClr val="111827"/>
                </a:solidFill>
                <a:latin typeface="Lato"/>
                <a:ea typeface="Lato"/>
                <a:cs typeface="Lato"/>
              </a:rPr>
              <a:t>quy</a:t>
            </a:r>
            <a:r>
              <a:rPr lang="en-US" sz="1400">
                <a:solidFill>
                  <a:srgbClr val="111827"/>
                </a:solidFill>
                <a:latin typeface="Lato"/>
                <a:ea typeface="Lato"/>
                <a:cs typeface="Lato"/>
              </a:rPr>
              <a:t> </a:t>
            </a:r>
            <a:r>
              <a:rPr lang="en-US" sz="1400" err="1">
                <a:solidFill>
                  <a:srgbClr val="111827"/>
                </a:solidFill>
                <a:latin typeface="Lato"/>
                <a:ea typeface="Lato"/>
                <a:cs typeface="Lato"/>
              </a:rPr>
              <a:t>trình</a:t>
            </a:r>
            <a:r>
              <a:rPr lang="en-US" sz="1400">
                <a:solidFill>
                  <a:srgbClr val="111827"/>
                </a:solidFill>
                <a:latin typeface="Lato"/>
                <a:ea typeface="Lato"/>
                <a:cs typeface="Lato"/>
              </a:rPr>
              <a:t> </a:t>
            </a:r>
            <a:r>
              <a:rPr lang="en-US" sz="1400" err="1">
                <a:solidFill>
                  <a:srgbClr val="111827"/>
                </a:solidFill>
                <a:latin typeface="Lato"/>
                <a:ea typeface="Lato"/>
                <a:cs typeface="Lato"/>
              </a:rPr>
              <a:t>tại</a:t>
            </a:r>
            <a:r>
              <a:rPr lang="en-US" sz="1400">
                <a:solidFill>
                  <a:srgbClr val="111827"/>
                </a:solidFill>
                <a:latin typeface="Lato"/>
                <a:ea typeface="Lato"/>
                <a:cs typeface="Lato"/>
              </a:rPr>
              <a:t> </a:t>
            </a:r>
            <a:r>
              <a:rPr lang="en-US" sz="1400" err="1">
                <a:solidFill>
                  <a:srgbClr val="111827"/>
                </a:solidFill>
                <a:latin typeface="Lato"/>
                <a:ea typeface="Lato"/>
                <a:cs typeface="Lato"/>
              </a:rPr>
              <a:t>mục</a:t>
            </a:r>
            <a:r>
              <a:rPr lang="en-US" sz="1400">
                <a:solidFill>
                  <a:srgbClr val="111827"/>
                </a:solidFill>
                <a:latin typeface="Lato"/>
                <a:ea typeface="Lato"/>
                <a:cs typeface="Lato"/>
              </a:rPr>
              <a:t> 4. </a:t>
            </a:r>
            <a:endParaRPr lang="en-US" sz="1400">
              <a:solidFill>
                <a:srgbClr val="000000"/>
              </a:solidFill>
              <a:latin typeface="Lato"/>
              <a:ea typeface="Lato"/>
              <a:cs typeface="Lato"/>
            </a:endParaRPr>
          </a:p>
          <a:p>
            <a:pPr>
              <a:buFont typeface="Courier New" panose="020B0604020202020204" pitchFamily="34" charset="0"/>
              <a:buChar char="o"/>
            </a:pPr>
            <a:r>
              <a:rPr lang="en-US" sz="1400">
                <a:solidFill>
                  <a:srgbClr val="111827"/>
                </a:solidFill>
                <a:latin typeface="Lato"/>
                <a:ea typeface="Lato"/>
                <a:cs typeface="Lato"/>
              </a:rPr>
              <a:t>Nếu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muốn</a:t>
            </a:r>
            <a:r>
              <a:rPr lang="en-US" sz="1400">
                <a:solidFill>
                  <a:srgbClr val="111827"/>
                </a:solidFill>
                <a:latin typeface="Lato"/>
                <a:ea typeface="Lato"/>
                <a:cs typeface="Lato"/>
              </a:rPr>
              <a:t> </a:t>
            </a:r>
            <a:r>
              <a:rPr lang="en-US" sz="1400" err="1">
                <a:solidFill>
                  <a:srgbClr val="111827"/>
                </a:solidFill>
                <a:latin typeface="Lato"/>
                <a:ea typeface="Lato"/>
                <a:cs typeface="Lato"/>
              </a:rPr>
              <a:t>thay</a:t>
            </a:r>
            <a:r>
              <a:rPr lang="en-US" sz="1400">
                <a:solidFill>
                  <a:srgbClr val="111827"/>
                </a:solidFill>
                <a:latin typeface="Lato"/>
                <a:ea typeface="Lato"/>
                <a:cs typeface="Lato"/>
              </a:rPr>
              <a:t> </a:t>
            </a:r>
            <a:r>
              <a:rPr lang="en-US" sz="1400" err="1">
                <a:solidFill>
                  <a:srgbClr val="111827"/>
                </a:solidFill>
                <a:latin typeface="Lato"/>
                <a:ea typeface="Lato"/>
                <a:cs typeface="Lato"/>
              </a:rPr>
              <a:t>đổi</a:t>
            </a:r>
            <a:r>
              <a:rPr lang="en-US" sz="1400">
                <a:solidFill>
                  <a:srgbClr val="111827"/>
                </a:solidFill>
                <a:latin typeface="Lato"/>
                <a:ea typeface="Lato"/>
                <a:cs typeface="Lato"/>
              </a:rPr>
              <a:t> </a:t>
            </a:r>
            <a:r>
              <a:rPr lang="en-US" sz="1400" err="1">
                <a:solidFill>
                  <a:srgbClr val="111827"/>
                </a:solidFill>
                <a:latin typeface="Lato"/>
                <a:ea typeface="Lato"/>
                <a:cs typeface="Lato"/>
              </a:rPr>
              <a:t>thông</a:t>
            </a:r>
            <a:r>
              <a:rPr lang="en-US" sz="1400">
                <a:solidFill>
                  <a:srgbClr val="111827"/>
                </a:solidFill>
                <a:latin typeface="Lato"/>
                <a:ea typeface="Lato"/>
                <a:cs typeface="Lato"/>
              </a:rPr>
              <a:t> tin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r>
              <a:rPr lang="en-US" sz="1400" err="1">
                <a:solidFill>
                  <a:srgbClr val="111827"/>
                </a:solidFill>
                <a:latin typeface="Lato"/>
                <a:ea typeface="Lato"/>
                <a:cs typeface="Lato"/>
              </a:rPr>
              <a:t>ví</a:t>
            </a:r>
            <a:r>
              <a:rPr lang="en-US" sz="1400">
                <a:solidFill>
                  <a:srgbClr val="111827"/>
                </a:solidFill>
                <a:latin typeface="Lato"/>
                <a:ea typeface="Lato"/>
                <a:cs typeface="Lato"/>
              </a:rPr>
              <a:t> </a:t>
            </a:r>
            <a:r>
              <a:rPr lang="en-US" sz="1400" err="1">
                <a:solidFill>
                  <a:srgbClr val="111827"/>
                </a:solidFill>
                <a:latin typeface="Lato"/>
                <a:ea typeface="Lato"/>
                <a:cs typeface="Lato"/>
              </a:rPr>
              <a:t>dụ</a:t>
            </a:r>
            <a:r>
              <a:rPr lang="en-US" sz="1400">
                <a:solidFill>
                  <a:srgbClr val="111827"/>
                </a:solidFill>
                <a:latin typeface="Lato"/>
                <a:ea typeface="Lato"/>
                <a:cs typeface="Lato"/>
              </a:rPr>
              <a:t> </a:t>
            </a:r>
            <a:r>
              <a:rPr lang="en-US" sz="1400" err="1">
                <a:solidFill>
                  <a:srgbClr val="111827"/>
                </a:solidFill>
                <a:latin typeface="Lato"/>
                <a:ea typeface="Lato"/>
                <a:cs typeface="Lato"/>
              </a:rPr>
              <a:t>đổi</a:t>
            </a:r>
            <a:r>
              <a:rPr lang="en-US" sz="1400">
                <a:solidFill>
                  <a:srgbClr val="111827"/>
                </a:solidFill>
                <a:latin typeface="Lato"/>
                <a:ea typeface="Lato"/>
                <a:cs typeface="Lato"/>
              </a:rPr>
              <a:t> </a:t>
            </a:r>
            <a:r>
              <a:rPr lang="en-US" sz="1400" err="1">
                <a:solidFill>
                  <a:srgbClr val="111827"/>
                </a:solidFill>
                <a:latin typeface="Lato"/>
                <a:ea typeface="Lato"/>
                <a:cs typeface="Lato"/>
              </a:rPr>
              <a:t>bác</a:t>
            </a:r>
            <a:r>
              <a:rPr lang="en-US" sz="1400">
                <a:solidFill>
                  <a:srgbClr val="111827"/>
                </a:solidFill>
                <a:latin typeface="Lato"/>
                <a:ea typeface="Lato"/>
                <a:cs typeface="Lato"/>
              </a:rPr>
              <a:t> </a:t>
            </a:r>
            <a:r>
              <a:rPr lang="en-US" sz="1400" err="1">
                <a:solidFill>
                  <a:srgbClr val="111827"/>
                </a:solidFill>
                <a:latin typeface="Lato"/>
                <a:ea typeface="Lato"/>
                <a:cs typeface="Lato"/>
              </a:rPr>
              <a:t>sĩ</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r>
              <a:rPr lang="en-US" sz="1400" err="1">
                <a:solidFill>
                  <a:srgbClr val="111827"/>
                </a:solidFill>
                <a:latin typeface="Lato"/>
                <a:ea typeface="Lato"/>
                <a:cs typeface="Lato"/>
              </a:rPr>
              <a:t>đổi</a:t>
            </a:r>
            <a:r>
              <a:rPr lang="en-US" sz="1400">
                <a:solidFill>
                  <a:srgbClr val="111827"/>
                </a:solidFill>
                <a:latin typeface="Lato"/>
                <a:ea typeface="Lato"/>
                <a:cs typeface="Lato"/>
              </a:rPr>
              <a:t> </a:t>
            </a:r>
            <a:r>
              <a:rPr lang="en-US" sz="1400" err="1">
                <a:solidFill>
                  <a:srgbClr val="111827"/>
                </a:solidFill>
                <a:latin typeface="Lato"/>
                <a:ea typeface="Lato"/>
                <a:cs typeface="Lato"/>
              </a:rPr>
              <a:t>ngày</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r>
              <a:rPr lang="en-US" sz="1400" err="1">
                <a:solidFill>
                  <a:srgbClr val="111827"/>
                </a:solidFill>
                <a:latin typeface="Lato"/>
                <a:ea typeface="Lato"/>
                <a:cs typeface="Lato"/>
              </a:rPr>
              <a:t>đổi</a:t>
            </a:r>
            <a:r>
              <a:rPr lang="en-US" sz="1400">
                <a:solidFill>
                  <a:srgbClr val="111827"/>
                </a:solidFill>
                <a:latin typeface="Lato"/>
                <a:ea typeface="Lato"/>
                <a:cs typeface="Lato"/>
              </a:rPr>
              <a:t> ca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cần</a:t>
            </a:r>
            <a:r>
              <a:rPr lang="en-US" sz="1400">
                <a:solidFill>
                  <a:srgbClr val="111827"/>
                </a:solidFill>
                <a:latin typeface="Lato"/>
                <a:ea typeface="Lato"/>
                <a:cs typeface="Lato"/>
              </a:rPr>
              <a:t> </a:t>
            </a:r>
            <a:r>
              <a:rPr lang="en-US" sz="1400" err="1">
                <a:solidFill>
                  <a:srgbClr val="111827"/>
                </a:solidFill>
                <a:latin typeface="Lato"/>
                <a:ea typeface="Lato"/>
                <a:cs typeface="Lato"/>
              </a:rPr>
              <a:t>hủy</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cũ</a:t>
            </a:r>
            <a:r>
              <a:rPr lang="en-US" sz="1400">
                <a:solidFill>
                  <a:srgbClr val="111827"/>
                </a:solidFill>
                <a:latin typeface="Lato"/>
                <a:ea typeface="Lato"/>
                <a:cs typeface="Lato"/>
              </a:rPr>
              <a:t> </a:t>
            </a:r>
            <a:r>
              <a:rPr lang="en-US" sz="1400" err="1">
                <a:solidFill>
                  <a:srgbClr val="111827"/>
                </a:solidFill>
                <a:latin typeface="Lato"/>
                <a:ea typeface="Lato"/>
                <a:cs typeface="Lato"/>
              </a:rPr>
              <a:t>trước</a:t>
            </a:r>
            <a:r>
              <a:rPr lang="en-US" sz="1400">
                <a:solidFill>
                  <a:srgbClr val="111827"/>
                </a:solidFill>
                <a:latin typeface="Lato"/>
                <a:ea typeface="Lato"/>
                <a:cs typeface="Lato"/>
              </a:rPr>
              <a:t>, </a:t>
            </a:r>
            <a:r>
              <a:rPr lang="en-US" sz="1400" err="1">
                <a:solidFill>
                  <a:srgbClr val="111827"/>
                </a:solidFill>
                <a:latin typeface="Lato"/>
                <a:ea typeface="Lato"/>
                <a:cs typeface="Lato"/>
              </a:rPr>
              <a:t>sau</a:t>
            </a:r>
            <a:r>
              <a:rPr lang="en-US" sz="1400">
                <a:solidFill>
                  <a:srgbClr val="111827"/>
                </a:solidFill>
                <a:latin typeface="Lato"/>
                <a:ea typeface="Lato"/>
                <a:cs typeface="Lato"/>
              </a:rPr>
              <a:t> </a:t>
            </a:r>
            <a:r>
              <a:rPr lang="en-US" sz="1400" err="1">
                <a:solidFill>
                  <a:srgbClr val="111827"/>
                </a:solidFill>
                <a:latin typeface="Lato"/>
                <a:ea typeface="Lato"/>
                <a:cs typeface="Lato"/>
              </a:rPr>
              <a:t>đó</a:t>
            </a:r>
            <a:r>
              <a:rPr lang="en-US" sz="1400">
                <a:solidFill>
                  <a:srgbClr val="111827"/>
                </a:solidFill>
                <a:latin typeface="Lato"/>
                <a:ea typeface="Lato"/>
                <a:cs typeface="Lato"/>
              </a:rPr>
              <a:t> </a:t>
            </a:r>
            <a:r>
              <a:rPr lang="en-US" sz="1400" err="1">
                <a:solidFill>
                  <a:srgbClr val="111827"/>
                </a:solidFill>
                <a:latin typeface="Lato"/>
                <a:ea typeface="Lato"/>
                <a:cs typeface="Lato"/>
              </a:rPr>
              <a:t>tạo</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mới</a:t>
            </a:r>
            <a:r>
              <a:rPr lang="en-US" sz="1400">
                <a:solidFill>
                  <a:srgbClr val="111827"/>
                </a:solidFill>
                <a:latin typeface="Lato"/>
                <a:ea typeface="Lato"/>
                <a:cs typeface="Lato"/>
              </a:rPr>
              <a:t>. </a:t>
            </a:r>
            <a:r>
              <a:rPr lang="en-US" sz="1400" err="1">
                <a:solidFill>
                  <a:srgbClr val="111827"/>
                </a:solidFill>
                <a:latin typeface="Lato"/>
                <a:ea typeface="Lato"/>
                <a:cs typeface="Lato"/>
              </a:rPr>
              <a:t>Hệ</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b="1" i="1" err="1">
                <a:solidFill>
                  <a:srgbClr val="C00000"/>
                </a:solidFill>
                <a:latin typeface="Lato"/>
                <a:ea typeface="Lato"/>
                <a:cs typeface="Lato"/>
              </a:rPr>
              <a:t>không</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hỗ</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trợ</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thay</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đổi</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trực</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tiếp</a:t>
            </a:r>
            <a:r>
              <a:rPr lang="en-US" sz="1400">
                <a:solidFill>
                  <a:srgbClr val="111827"/>
                </a:solidFill>
                <a:latin typeface="Lato"/>
                <a:ea typeface="Lato"/>
                <a:cs typeface="Lato"/>
              </a:rPr>
              <a:t> </a:t>
            </a:r>
            <a:r>
              <a:rPr lang="en-US" sz="1400" err="1">
                <a:solidFill>
                  <a:srgbClr val="111827"/>
                </a:solidFill>
                <a:latin typeface="Lato"/>
                <a:ea typeface="Lato"/>
                <a:cs typeface="Lato"/>
              </a:rPr>
              <a:t>thông</a:t>
            </a:r>
            <a:r>
              <a:rPr lang="en-US" sz="1400">
                <a:solidFill>
                  <a:srgbClr val="111827"/>
                </a:solidFill>
                <a:latin typeface="Lato"/>
                <a:ea typeface="Lato"/>
                <a:cs typeface="Lato"/>
              </a:rPr>
              <a:t> tin </a:t>
            </a:r>
            <a:r>
              <a:rPr lang="en-US" sz="1400" err="1">
                <a:solidFill>
                  <a:srgbClr val="111827"/>
                </a:solidFill>
                <a:latin typeface="Lato"/>
                <a:ea typeface="Lato"/>
                <a:cs typeface="Lato"/>
              </a:rPr>
              <a:t>trong</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đã</a:t>
            </a:r>
            <a:r>
              <a:rPr lang="en-US" sz="1400">
                <a:solidFill>
                  <a:srgbClr val="111827"/>
                </a:solidFill>
                <a:latin typeface="Lato"/>
                <a:ea typeface="Lato"/>
                <a:cs typeface="Lato"/>
              </a:rPr>
              <a:t> </a:t>
            </a:r>
            <a:r>
              <a:rPr lang="en-US" sz="1400" err="1">
                <a:solidFill>
                  <a:srgbClr val="111827"/>
                </a:solidFill>
                <a:latin typeface="Lato"/>
                <a:ea typeface="Lato"/>
                <a:cs typeface="Lato"/>
              </a:rPr>
              <a:t>đặt</a:t>
            </a:r>
            <a:r>
              <a:rPr lang="en-US" sz="1400">
                <a:solidFill>
                  <a:srgbClr val="111827"/>
                </a:solidFill>
                <a:latin typeface="Lato"/>
                <a:ea typeface="Lato"/>
                <a:cs typeface="Lato"/>
              </a:rPr>
              <a:t>.  </a:t>
            </a:r>
            <a:endParaRPr lang="en-US" sz="1400">
              <a:solidFill>
                <a:srgbClr val="000000"/>
              </a:solidFill>
              <a:latin typeface="Lato"/>
              <a:ea typeface="Lato"/>
              <a:cs typeface="Lato"/>
            </a:endParaRPr>
          </a:p>
        </p:txBody>
      </p:sp>
      <p:sp>
        <p:nvSpPr>
          <p:cNvPr id="4" name="Slide Number Placeholder 3">
            <a:extLst>
              <a:ext uri="{FF2B5EF4-FFF2-40B4-BE49-F238E27FC236}">
                <a16:creationId xmlns:a16="http://schemas.microsoft.com/office/drawing/2014/main" id="{6FA2E0EC-8E45-2708-BB7C-AC49B4F5F9BA}"/>
              </a:ext>
            </a:extLst>
          </p:cNvPr>
          <p:cNvSpPr>
            <a:spLocks noGrp="1"/>
          </p:cNvSpPr>
          <p:nvPr>
            <p:ph type="sldNum" sz="quarter" idx="12"/>
          </p:nvPr>
        </p:nvSpPr>
        <p:spPr/>
        <p:txBody>
          <a:bodyPr/>
          <a:lstStyle/>
          <a:p>
            <a:fld id="{9EA0BE3B-158A-4EDF-80DC-E394A0D1600F}" type="slidenum">
              <a:rPr lang="en-US" smtClean="0"/>
              <a:pPr/>
              <a:t>10</a:t>
            </a:fld>
            <a:endParaRPr lang="en-US"/>
          </a:p>
        </p:txBody>
      </p:sp>
    </p:spTree>
    <p:extLst>
      <p:ext uri="{BB962C8B-B14F-4D97-AF65-F5344CB8AC3E}">
        <p14:creationId xmlns:p14="http://schemas.microsoft.com/office/powerpoint/2010/main" val="1405874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B5E5E1-2D97-D10D-7E30-2B30940D80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B14ED5-B593-9C75-7289-633E625263F8}"/>
              </a:ext>
            </a:extLst>
          </p:cNvPr>
          <p:cNvSpPr>
            <a:spLocks noGrp="1"/>
          </p:cNvSpPr>
          <p:nvPr>
            <p:ph type="title"/>
          </p:nvPr>
        </p:nvSpPr>
        <p:spPr/>
        <p:txBody>
          <a:bodyPr/>
          <a:lstStyle/>
          <a:p>
            <a:r>
              <a:rPr lang="en-US"/>
              <a:t>MÔ TẢ NGHIỆP VỤ</a:t>
            </a:r>
          </a:p>
        </p:txBody>
      </p:sp>
      <p:sp>
        <p:nvSpPr>
          <p:cNvPr id="3" name="Content Placeholder 2">
            <a:extLst>
              <a:ext uri="{FF2B5EF4-FFF2-40B4-BE49-F238E27FC236}">
                <a16:creationId xmlns:a16="http://schemas.microsoft.com/office/drawing/2014/main" id="{1F7D2671-D1EA-24D4-A40E-A2C3B14F6678}"/>
              </a:ext>
            </a:extLst>
          </p:cNvPr>
          <p:cNvSpPr>
            <a:spLocks noGrp="1"/>
          </p:cNvSpPr>
          <p:nvPr>
            <p:ph sz="quarter" idx="13"/>
          </p:nvPr>
        </p:nvSpPr>
        <p:spPr/>
        <p:txBody>
          <a:bodyPr lIns="91440" tIns="45720" rIns="91440" bIns="45720" anchor="t"/>
          <a:lstStyle/>
          <a:p>
            <a:pPr>
              <a:buNone/>
            </a:pPr>
            <a:r>
              <a:rPr lang="en-US" b="1">
                <a:latin typeface="Lato"/>
                <a:ea typeface="Lato"/>
                <a:cs typeface="Lato"/>
              </a:rPr>
              <a:t>3. Quy </a:t>
            </a:r>
            <a:r>
              <a:rPr lang="en-US" b="1" err="1">
                <a:latin typeface="Lato"/>
                <a:ea typeface="Lato"/>
                <a:cs typeface="Lato"/>
              </a:rPr>
              <a:t>trình</a:t>
            </a:r>
            <a:r>
              <a:rPr lang="en-US" b="1">
                <a:latin typeface="Lato"/>
                <a:ea typeface="Lato"/>
                <a:cs typeface="Lato"/>
              </a:rPr>
              <a:t> </a:t>
            </a:r>
            <a:r>
              <a:rPr lang="en-US" b="1" err="1">
                <a:latin typeface="Lato"/>
                <a:ea typeface="Lato"/>
                <a:cs typeface="Lato"/>
              </a:rPr>
              <a:t>đặt</a:t>
            </a:r>
            <a:r>
              <a:rPr lang="en-US" b="1">
                <a:latin typeface="Lato"/>
                <a:ea typeface="Lato"/>
                <a:cs typeface="Lato"/>
              </a:rPr>
              <a:t> </a:t>
            </a:r>
            <a:r>
              <a:rPr lang="en-US" b="1" err="1">
                <a:latin typeface="Lato"/>
                <a:ea typeface="Lato"/>
                <a:cs typeface="Lato"/>
              </a:rPr>
              <a:t>lịch</a:t>
            </a:r>
            <a:r>
              <a:rPr lang="en-US" b="1">
                <a:latin typeface="Lato"/>
                <a:ea typeface="Lato"/>
                <a:cs typeface="Lato"/>
              </a:rPr>
              <a:t> </a:t>
            </a:r>
            <a:r>
              <a:rPr lang="en-US" b="1" err="1">
                <a:latin typeface="Lato"/>
                <a:ea typeface="Lato"/>
                <a:cs typeface="Lato"/>
              </a:rPr>
              <a:t>hẹn</a:t>
            </a:r>
            <a:r>
              <a:rPr lang="en-US" b="1">
                <a:latin typeface="Lato"/>
                <a:ea typeface="Lato"/>
                <a:cs typeface="Lato"/>
              </a:rPr>
              <a:t> </a:t>
            </a:r>
            <a:r>
              <a:rPr lang="en-US" b="1" err="1">
                <a:latin typeface="Lato"/>
                <a:ea typeface="Lato"/>
                <a:cs typeface="Lato"/>
              </a:rPr>
              <a:t>khám</a:t>
            </a:r>
            <a:r>
              <a:rPr lang="en-US" b="1">
                <a:latin typeface="Lato"/>
                <a:ea typeface="Lato"/>
                <a:cs typeface="Lato"/>
              </a:rPr>
              <a:t> </a:t>
            </a:r>
            <a:r>
              <a:rPr lang="en-US" b="1" err="1">
                <a:latin typeface="Lato"/>
                <a:ea typeface="Lato"/>
                <a:cs typeface="Lato"/>
              </a:rPr>
              <a:t>bệnh</a:t>
            </a:r>
            <a:endParaRPr lang="vi-VN" err="1">
              <a:latin typeface="Lato"/>
              <a:ea typeface="Lato"/>
              <a:cs typeface="Lato"/>
            </a:endParaRPr>
          </a:p>
          <a:p>
            <a:pPr marL="0" indent="0">
              <a:buNone/>
            </a:pPr>
            <a:r>
              <a:rPr lang="en-US" sz="2000" b="1">
                <a:solidFill>
                  <a:schemeClr val="accent1">
                    <a:lumMod val="49000"/>
                  </a:schemeClr>
                </a:solidFill>
                <a:latin typeface="Lato"/>
                <a:ea typeface="Lato"/>
                <a:cs typeface="Lato"/>
              </a:rPr>
              <a:t>c. Trường </a:t>
            </a:r>
            <a:r>
              <a:rPr lang="en-US" sz="2000" b="1" err="1">
                <a:solidFill>
                  <a:schemeClr val="accent1">
                    <a:lumMod val="49000"/>
                  </a:schemeClr>
                </a:solidFill>
                <a:latin typeface="Lato"/>
                <a:ea typeface="Lato"/>
                <a:cs typeface="Lato"/>
              </a:rPr>
              <a:t>hợp</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bác</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sĩ</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hủy</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lịch</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hẹn</a:t>
            </a:r>
            <a:endParaRPr lang="en-US" sz="2000" b="1">
              <a:solidFill>
                <a:schemeClr val="accent1">
                  <a:lumMod val="49000"/>
                </a:schemeClr>
              </a:solidFill>
              <a:latin typeface="Lato"/>
              <a:ea typeface="Lato"/>
              <a:cs typeface="Lato"/>
            </a:endParaRPr>
          </a:p>
          <a:p>
            <a:pPr>
              <a:buFont typeface="Courier New" panose="020B0604020202020204" pitchFamily="34" charset="0"/>
              <a:buChar char="o"/>
            </a:pPr>
            <a:r>
              <a:rPr lang="en-US" sz="1400" err="1">
                <a:solidFill>
                  <a:srgbClr val="111827"/>
                </a:solidFill>
                <a:latin typeface="Lato"/>
                <a:ea typeface="Lato"/>
                <a:cs typeface="Lato"/>
              </a:rPr>
              <a:t>Bác</a:t>
            </a:r>
            <a:r>
              <a:rPr lang="en-US" sz="1400">
                <a:solidFill>
                  <a:srgbClr val="111827"/>
                </a:solidFill>
                <a:latin typeface="Lato"/>
                <a:ea typeface="Lato"/>
                <a:cs typeface="Lato"/>
              </a:rPr>
              <a:t> </a:t>
            </a:r>
            <a:r>
              <a:rPr lang="en-US" sz="1400" err="1">
                <a:solidFill>
                  <a:srgbClr val="111827"/>
                </a:solidFill>
                <a:latin typeface="Lato"/>
                <a:ea typeface="Lato"/>
                <a:cs typeface="Lato"/>
              </a:rPr>
              <a:t>sĩ</a:t>
            </a:r>
            <a:r>
              <a:rPr lang="en-US" sz="1400">
                <a:solidFill>
                  <a:srgbClr val="111827"/>
                </a:solidFill>
                <a:latin typeface="Lato"/>
                <a:ea typeface="Lato"/>
                <a:cs typeface="Lato"/>
              </a:rPr>
              <a:t> </a:t>
            </a:r>
            <a:r>
              <a:rPr lang="en-US" sz="1400" err="1">
                <a:solidFill>
                  <a:srgbClr val="111827"/>
                </a:solidFill>
                <a:latin typeface="Lato"/>
                <a:ea typeface="Lato"/>
                <a:cs typeface="Lato"/>
              </a:rPr>
              <a:t>có</a:t>
            </a:r>
            <a:r>
              <a:rPr lang="en-US" sz="1400">
                <a:solidFill>
                  <a:srgbClr val="111827"/>
                </a:solidFill>
                <a:latin typeface="Lato"/>
                <a:ea typeface="Lato"/>
                <a:cs typeface="Lato"/>
              </a:rPr>
              <a:t> </a:t>
            </a:r>
            <a:r>
              <a:rPr lang="en-US" sz="1400" err="1">
                <a:solidFill>
                  <a:srgbClr val="111827"/>
                </a:solidFill>
                <a:latin typeface="Lato"/>
                <a:ea typeface="Lato"/>
                <a:cs typeface="Lato"/>
              </a:rPr>
              <a:t>thể</a:t>
            </a:r>
            <a:r>
              <a:rPr lang="en-US" sz="1400">
                <a:solidFill>
                  <a:srgbClr val="111827"/>
                </a:solidFill>
                <a:latin typeface="Lato"/>
                <a:ea typeface="Lato"/>
                <a:cs typeface="Lato"/>
              </a:rPr>
              <a:t> </a:t>
            </a:r>
            <a:r>
              <a:rPr lang="en-US" sz="1400" err="1">
                <a:solidFill>
                  <a:srgbClr val="111827"/>
                </a:solidFill>
                <a:latin typeface="Lato"/>
                <a:ea typeface="Lato"/>
                <a:cs typeface="Lato"/>
              </a:rPr>
              <a:t>chủ</a:t>
            </a:r>
            <a:r>
              <a:rPr lang="en-US" sz="1400">
                <a:solidFill>
                  <a:srgbClr val="111827"/>
                </a:solidFill>
                <a:latin typeface="Lato"/>
                <a:ea typeface="Lato"/>
                <a:cs typeface="Lato"/>
              </a:rPr>
              <a:t> </a:t>
            </a:r>
            <a:r>
              <a:rPr lang="en-US" sz="1400" err="1">
                <a:solidFill>
                  <a:srgbClr val="111827"/>
                </a:solidFill>
                <a:latin typeface="Lato"/>
                <a:ea typeface="Lato"/>
                <a:cs typeface="Lato"/>
              </a:rPr>
              <a:t>động</a:t>
            </a:r>
            <a:r>
              <a:rPr lang="en-US" sz="1400">
                <a:solidFill>
                  <a:srgbClr val="111827"/>
                </a:solidFill>
                <a:latin typeface="Lato"/>
                <a:ea typeface="Lato"/>
                <a:cs typeface="Lato"/>
              </a:rPr>
              <a:t> </a:t>
            </a:r>
            <a:r>
              <a:rPr lang="en-US" sz="1400" b="1" err="1">
                <a:solidFill>
                  <a:srgbClr val="C00000"/>
                </a:solidFill>
                <a:latin typeface="Lato"/>
                <a:ea typeface="Lato"/>
                <a:cs typeface="Lato"/>
              </a:rPr>
              <a:t>hủy</a:t>
            </a:r>
            <a:r>
              <a:rPr lang="en-US" sz="1400" b="1">
                <a:solidFill>
                  <a:srgbClr val="C00000"/>
                </a:solidFill>
                <a:latin typeface="Lato"/>
                <a:ea typeface="Lato"/>
                <a:cs typeface="Lato"/>
              </a:rPr>
              <a:t> </a:t>
            </a:r>
            <a:r>
              <a:rPr lang="en-US" sz="1400" b="1" err="1">
                <a:solidFill>
                  <a:srgbClr val="C00000"/>
                </a:solidFill>
                <a:latin typeface="Lato"/>
                <a:ea typeface="Lato"/>
                <a:cs typeface="Lato"/>
              </a:rPr>
              <a:t>lịch</a:t>
            </a:r>
            <a:r>
              <a:rPr lang="en-US" sz="1400" b="1">
                <a:solidFill>
                  <a:srgbClr val="C00000"/>
                </a:solidFill>
                <a:latin typeface="Lato"/>
                <a:ea typeface="Lato"/>
                <a:cs typeface="Lato"/>
              </a:rPr>
              <a:t> </a:t>
            </a:r>
            <a:r>
              <a:rPr lang="en-US" sz="1400" b="1" err="1">
                <a:solidFill>
                  <a:srgbClr val="C00000"/>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với</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trong</a:t>
            </a:r>
            <a:r>
              <a:rPr lang="en-US" sz="1400">
                <a:solidFill>
                  <a:srgbClr val="111827"/>
                </a:solidFill>
                <a:latin typeface="Lato"/>
                <a:ea typeface="Lato"/>
                <a:cs typeface="Lato"/>
              </a:rPr>
              <a:t> </a:t>
            </a:r>
            <a:r>
              <a:rPr lang="en-US" sz="1400" err="1">
                <a:solidFill>
                  <a:srgbClr val="111827"/>
                </a:solidFill>
                <a:latin typeface="Lato"/>
                <a:ea typeface="Lato"/>
                <a:cs typeface="Lato"/>
              </a:rPr>
              <a:t>một</a:t>
            </a:r>
            <a:r>
              <a:rPr lang="en-US" sz="1400">
                <a:solidFill>
                  <a:srgbClr val="111827"/>
                </a:solidFill>
                <a:latin typeface="Lato"/>
                <a:ea typeface="Lato"/>
                <a:cs typeface="Lato"/>
              </a:rPr>
              <a:t> </a:t>
            </a:r>
            <a:r>
              <a:rPr lang="en-US" sz="1400" err="1">
                <a:solidFill>
                  <a:srgbClr val="111827"/>
                </a:solidFill>
                <a:latin typeface="Lato"/>
                <a:ea typeface="Lato"/>
                <a:cs typeface="Lato"/>
              </a:rPr>
              <a:t>số</a:t>
            </a:r>
            <a:r>
              <a:rPr lang="en-US" sz="1400">
                <a:solidFill>
                  <a:srgbClr val="111827"/>
                </a:solidFill>
                <a:latin typeface="Lato"/>
                <a:ea typeface="Lato"/>
                <a:cs typeface="Lato"/>
              </a:rPr>
              <a:t> </a:t>
            </a:r>
            <a:r>
              <a:rPr lang="en-US" sz="1400" err="1">
                <a:solidFill>
                  <a:srgbClr val="111827"/>
                </a:solidFill>
                <a:latin typeface="Lato"/>
                <a:ea typeface="Lato"/>
                <a:cs typeface="Lato"/>
              </a:rPr>
              <a:t>trường</a:t>
            </a:r>
            <a:r>
              <a:rPr lang="en-US" sz="1400">
                <a:solidFill>
                  <a:srgbClr val="111827"/>
                </a:solidFill>
                <a:latin typeface="Lato"/>
                <a:ea typeface="Lato"/>
                <a:cs typeface="Lato"/>
              </a:rPr>
              <a:t> </a:t>
            </a:r>
            <a:r>
              <a:rPr lang="en-US" sz="1400" err="1">
                <a:solidFill>
                  <a:srgbClr val="111827"/>
                </a:solidFill>
                <a:latin typeface="Lato"/>
                <a:ea typeface="Lato"/>
                <a:cs typeface="Lato"/>
              </a:rPr>
              <a:t>hợp</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a:buFont typeface="Courier New"/>
              <a:buChar char="o"/>
            </a:pPr>
            <a:r>
              <a:rPr lang="en-US" sz="1400">
                <a:solidFill>
                  <a:srgbClr val="111827"/>
                </a:solidFill>
                <a:latin typeface="Lato"/>
                <a:ea typeface="Lato"/>
                <a:cs typeface="Lato"/>
              </a:rPr>
              <a:t>Quy </a:t>
            </a:r>
            <a:r>
              <a:rPr lang="en-US" sz="1400" err="1">
                <a:solidFill>
                  <a:srgbClr val="111827"/>
                </a:solidFill>
                <a:latin typeface="Lato"/>
                <a:ea typeface="Lato"/>
                <a:cs typeface="Lato"/>
              </a:rPr>
              <a:t>trình</a:t>
            </a:r>
            <a:r>
              <a:rPr lang="en-US" sz="1400">
                <a:solidFill>
                  <a:srgbClr val="111827"/>
                </a:solidFill>
                <a:latin typeface="Lato"/>
                <a:ea typeface="Lato"/>
                <a:cs typeface="Lato"/>
              </a:rPr>
              <a:t> </a:t>
            </a:r>
            <a:r>
              <a:rPr lang="en-US" sz="1400" err="1">
                <a:solidFill>
                  <a:srgbClr val="111827"/>
                </a:solidFill>
                <a:latin typeface="Lato"/>
                <a:ea typeface="Lato"/>
                <a:cs typeface="Lato"/>
              </a:rPr>
              <a:t>hủy</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bởi</a:t>
            </a:r>
            <a:r>
              <a:rPr lang="en-US" sz="1400">
                <a:solidFill>
                  <a:srgbClr val="111827"/>
                </a:solidFill>
                <a:latin typeface="Lato"/>
                <a:ea typeface="Lato"/>
                <a:cs typeface="Lato"/>
              </a:rPr>
              <a:t> </a:t>
            </a:r>
            <a:r>
              <a:rPr lang="en-US" sz="1400" err="1">
                <a:solidFill>
                  <a:srgbClr val="111827"/>
                </a:solidFill>
                <a:latin typeface="Lato"/>
                <a:ea typeface="Lato"/>
                <a:cs typeface="Lato"/>
              </a:rPr>
              <a:t>bác</a:t>
            </a:r>
            <a:r>
              <a:rPr lang="en-US" sz="1400">
                <a:solidFill>
                  <a:srgbClr val="111827"/>
                </a:solidFill>
                <a:latin typeface="Lato"/>
                <a:ea typeface="Lato"/>
                <a:cs typeface="Lato"/>
              </a:rPr>
              <a:t> </a:t>
            </a:r>
            <a:r>
              <a:rPr lang="en-US" sz="1400" err="1">
                <a:solidFill>
                  <a:srgbClr val="111827"/>
                </a:solidFill>
                <a:latin typeface="Lato"/>
                <a:ea typeface="Lato"/>
                <a:cs typeface="Lato"/>
              </a:rPr>
              <a:t>sĩ</a:t>
            </a:r>
            <a:r>
              <a:rPr lang="en-US" sz="1400">
                <a:solidFill>
                  <a:srgbClr val="111827"/>
                </a:solidFill>
                <a:latin typeface="Lato"/>
                <a:ea typeface="Lato"/>
                <a:cs typeface="Lato"/>
              </a:rPr>
              <a:t>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thực</a:t>
            </a:r>
            <a:r>
              <a:rPr lang="en-US" sz="1400">
                <a:solidFill>
                  <a:srgbClr val="111827"/>
                </a:solidFill>
                <a:latin typeface="Lato"/>
                <a:ea typeface="Lato"/>
                <a:cs typeface="Lato"/>
              </a:rPr>
              <a:t> </a:t>
            </a:r>
            <a:r>
              <a:rPr lang="en-US" sz="1400" err="1">
                <a:solidFill>
                  <a:srgbClr val="111827"/>
                </a:solidFill>
                <a:latin typeface="Lato"/>
                <a:ea typeface="Lato"/>
                <a:cs typeface="Lato"/>
              </a:rPr>
              <a:t>hiện</a:t>
            </a:r>
            <a:r>
              <a:rPr lang="en-US" sz="1400">
                <a:solidFill>
                  <a:srgbClr val="111827"/>
                </a:solidFill>
                <a:latin typeface="Lato"/>
                <a:ea typeface="Lato"/>
                <a:cs typeface="Lato"/>
              </a:rPr>
              <a:t> </a:t>
            </a:r>
            <a:r>
              <a:rPr lang="en-US" sz="1400" err="1">
                <a:solidFill>
                  <a:srgbClr val="111827"/>
                </a:solidFill>
                <a:latin typeface="Lato"/>
                <a:ea typeface="Lato"/>
                <a:cs typeface="Lato"/>
              </a:rPr>
              <a:t>như</a:t>
            </a:r>
            <a:r>
              <a:rPr lang="en-US" sz="1400">
                <a:solidFill>
                  <a:srgbClr val="111827"/>
                </a:solidFill>
                <a:latin typeface="Lato"/>
                <a:ea typeface="Lato"/>
                <a:cs typeface="Lato"/>
              </a:rPr>
              <a:t> </a:t>
            </a:r>
            <a:r>
              <a:rPr lang="en-US" sz="1400" err="1">
                <a:solidFill>
                  <a:srgbClr val="111827"/>
                </a:solidFill>
                <a:latin typeface="Lato"/>
                <a:ea typeface="Lato"/>
                <a:cs typeface="Lato"/>
              </a:rPr>
              <a:t>sau</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lvl="1">
              <a:buFont typeface="Wingdings"/>
              <a:buChar char="§"/>
            </a:pPr>
            <a:r>
              <a:rPr lang="en-US" sz="1400">
                <a:solidFill>
                  <a:srgbClr val="111827"/>
                </a:solidFill>
                <a:latin typeface="Lato"/>
                <a:ea typeface="Lato"/>
                <a:cs typeface="Lato"/>
              </a:rPr>
              <a:t>Trường </a:t>
            </a:r>
            <a:r>
              <a:rPr lang="en-US" sz="1400" err="1">
                <a:solidFill>
                  <a:srgbClr val="111827"/>
                </a:solidFill>
                <a:latin typeface="Lato"/>
                <a:ea typeface="Lato"/>
                <a:cs typeface="Lato"/>
              </a:rPr>
              <a:t>hợp</a:t>
            </a:r>
            <a:r>
              <a:rPr lang="en-US" sz="1400">
                <a:solidFill>
                  <a:srgbClr val="111827"/>
                </a:solidFill>
                <a:latin typeface="Lato"/>
                <a:ea typeface="Lato"/>
                <a:cs typeface="Lato"/>
              </a:rPr>
              <a:t> </a:t>
            </a:r>
            <a:r>
              <a:rPr lang="en-US" sz="1400" err="1">
                <a:solidFill>
                  <a:srgbClr val="111827"/>
                </a:solidFill>
                <a:latin typeface="Lato"/>
                <a:ea typeface="Lato"/>
                <a:cs typeface="Lato"/>
              </a:rPr>
              <a:t>bác</a:t>
            </a:r>
            <a:r>
              <a:rPr lang="en-US" sz="1400">
                <a:solidFill>
                  <a:srgbClr val="111827"/>
                </a:solidFill>
                <a:latin typeface="Lato"/>
                <a:ea typeface="Lato"/>
                <a:cs typeface="Lato"/>
              </a:rPr>
              <a:t> </a:t>
            </a:r>
            <a:r>
              <a:rPr lang="en-US" sz="1400" err="1">
                <a:solidFill>
                  <a:srgbClr val="111827"/>
                </a:solidFill>
                <a:latin typeface="Lato"/>
                <a:ea typeface="Lato"/>
                <a:cs typeface="Lato"/>
              </a:rPr>
              <a:t>sĩ</a:t>
            </a:r>
            <a:r>
              <a:rPr lang="en-US" sz="1400">
                <a:solidFill>
                  <a:srgbClr val="111827"/>
                </a:solidFill>
                <a:latin typeface="Lato"/>
                <a:ea typeface="Lato"/>
                <a:cs typeface="Lato"/>
              </a:rPr>
              <a:t> </a:t>
            </a:r>
            <a:r>
              <a:rPr lang="en-US" sz="1400" err="1">
                <a:solidFill>
                  <a:srgbClr val="111827"/>
                </a:solidFill>
                <a:latin typeface="Lato"/>
                <a:ea typeface="Lato"/>
                <a:cs typeface="Lato"/>
              </a:rPr>
              <a:t>cần</a:t>
            </a:r>
            <a:r>
              <a:rPr lang="en-US" sz="1400">
                <a:solidFill>
                  <a:srgbClr val="111827"/>
                </a:solidFill>
                <a:latin typeface="Lato"/>
                <a:ea typeface="Lato"/>
                <a:cs typeface="Lato"/>
              </a:rPr>
              <a:t> </a:t>
            </a:r>
            <a:r>
              <a:rPr lang="en-US" sz="1400" err="1">
                <a:solidFill>
                  <a:srgbClr val="111827"/>
                </a:solidFill>
                <a:latin typeface="Lato"/>
                <a:ea typeface="Lato"/>
                <a:cs typeface="Lato"/>
              </a:rPr>
              <a:t>hủy</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vì</a:t>
            </a:r>
            <a:r>
              <a:rPr lang="en-US" sz="1400">
                <a:solidFill>
                  <a:srgbClr val="111827"/>
                </a:solidFill>
                <a:latin typeface="Lato"/>
                <a:ea typeface="Lato"/>
                <a:cs typeface="Lato"/>
              </a:rPr>
              <a:t> </a:t>
            </a:r>
            <a:r>
              <a:rPr lang="en-US" sz="1400" err="1">
                <a:solidFill>
                  <a:srgbClr val="111827"/>
                </a:solidFill>
                <a:latin typeface="Lato"/>
                <a:ea typeface="Lato"/>
                <a:cs typeface="Lato"/>
              </a:rPr>
              <a:t>lí</a:t>
            </a:r>
            <a:r>
              <a:rPr lang="en-US" sz="1400">
                <a:solidFill>
                  <a:srgbClr val="111827"/>
                </a:solidFill>
                <a:latin typeface="Lato"/>
                <a:ea typeface="Lato"/>
                <a:cs typeface="Lato"/>
              </a:rPr>
              <a:t> do </a:t>
            </a:r>
            <a:r>
              <a:rPr lang="en-US" sz="1400" err="1">
                <a:solidFill>
                  <a:srgbClr val="111827"/>
                </a:solidFill>
                <a:latin typeface="Lato"/>
                <a:ea typeface="Lato"/>
                <a:cs typeface="Lato"/>
              </a:rPr>
              <a:t>cá</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bác</a:t>
            </a:r>
            <a:r>
              <a:rPr lang="en-US" sz="1400">
                <a:solidFill>
                  <a:srgbClr val="111827"/>
                </a:solidFill>
                <a:latin typeface="Lato"/>
                <a:ea typeface="Lato"/>
                <a:cs typeface="Lato"/>
              </a:rPr>
              <a:t> </a:t>
            </a:r>
            <a:r>
              <a:rPr lang="en-US" sz="1400" err="1">
                <a:solidFill>
                  <a:srgbClr val="111827"/>
                </a:solidFill>
                <a:latin typeface="Lato"/>
                <a:ea typeface="Lato"/>
                <a:cs typeface="Lato"/>
              </a:rPr>
              <a:t>sĩ</a:t>
            </a:r>
            <a:r>
              <a:rPr lang="en-US" sz="1400">
                <a:solidFill>
                  <a:srgbClr val="111827"/>
                </a:solidFill>
                <a:latin typeface="Lato"/>
                <a:ea typeface="Lato"/>
                <a:cs typeface="Lato"/>
              </a:rPr>
              <a:t> </a:t>
            </a:r>
            <a:r>
              <a:rPr lang="en-US" sz="1400" err="1">
                <a:solidFill>
                  <a:srgbClr val="111827"/>
                </a:solidFill>
                <a:latin typeface="Lato"/>
                <a:ea typeface="Lato"/>
                <a:cs typeface="Lato"/>
              </a:rPr>
              <a:t>cần</a:t>
            </a:r>
            <a:r>
              <a:rPr lang="en-US" sz="1400">
                <a:solidFill>
                  <a:srgbClr val="111827"/>
                </a:solidFill>
                <a:latin typeface="Lato"/>
                <a:ea typeface="Lato"/>
                <a:cs typeface="Lato"/>
              </a:rPr>
              <a:t> </a:t>
            </a:r>
            <a:r>
              <a:rPr lang="en-US" sz="1400" err="1">
                <a:solidFill>
                  <a:srgbClr val="111827"/>
                </a:solidFill>
                <a:latin typeface="Lato"/>
                <a:ea typeface="Lato"/>
                <a:cs typeface="Lato"/>
              </a:rPr>
              <a:t>thông</a:t>
            </a:r>
            <a:r>
              <a:rPr lang="en-US" sz="1400">
                <a:solidFill>
                  <a:srgbClr val="111827"/>
                </a:solidFill>
                <a:latin typeface="Lato"/>
                <a:ea typeface="Lato"/>
                <a:cs typeface="Lato"/>
              </a:rPr>
              <a:t> </a:t>
            </a:r>
            <a:r>
              <a:rPr lang="en-US" sz="1400" err="1">
                <a:solidFill>
                  <a:srgbClr val="111827"/>
                </a:solidFill>
                <a:latin typeface="Lato"/>
                <a:ea typeface="Lato"/>
                <a:cs typeface="Lato"/>
              </a:rPr>
              <a:t>báo</a:t>
            </a:r>
            <a:r>
              <a:rPr lang="en-US" sz="1400">
                <a:solidFill>
                  <a:srgbClr val="111827"/>
                </a:solidFill>
                <a:latin typeface="Lato"/>
                <a:ea typeface="Lato"/>
                <a:cs typeface="Lato"/>
              </a:rPr>
              <a:t> </a:t>
            </a:r>
            <a:r>
              <a:rPr lang="en-US" sz="1400" err="1">
                <a:solidFill>
                  <a:srgbClr val="111827"/>
                </a:solidFill>
                <a:latin typeface="Lato"/>
                <a:ea typeface="Lato"/>
                <a:cs typeface="Lato"/>
              </a:rPr>
              <a:t>với</a:t>
            </a:r>
            <a:r>
              <a:rPr lang="en-US" sz="1400">
                <a:solidFill>
                  <a:srgbClr val="111827"/>
                </a:solidFill>
                <a:latin typeface="Lato"/>
                <a:ea typeface="Lato"/>
                <a:cs typeface="Lato"/>
              </a:rPr>
              <a:t> </a:t>
            </a:r>
            <a:r>
              <a:rPr lang="en-US" sz="1400" err="1">
                <a:solidFill>
                  <a:srgbClr val="111827"/>
                </a:solidFill>
                <a:latin typeface="Lato"/>
                <a:ea typeface="Lato"/>
                <a:cs typeface="Lato"/>
              </a:rPr>
              <a:t>cấp</a:t>
            </a:r>
            <a:r>
              <a:rPr lang="en-US" sz="1400">
                <a:solidFill>
                  <a:srgbClr val="111827"/>
                </a:solidFill>
                <a:latin typeface="Lato"/>
                <a:ea typeface="Lato"/>
                <a:cs typeface="Lato"/>
              </a:rPr>
              <a:t> </a:t>
            </a:r>
            <a:r>
              <a:rPr lang="en-US" sz="1400" err="1">
                <a:solidFill>
                  <a:srgbClr val="111827"/>
                </a:solidFill>
                <a:latin typeface="Lato"/>
                <a:ea typeface="Lato"/>
                <a:cs typeface="Lato"/>
              </a:rPr>
              <a:t>quản</a:t>
            </a:r>
            <a:r>
              <a:rPr lang="en-US" sz="1400">
                <a:solidFill>
                  <a:srgbClr val="111827"/>
                </a:solidFill>
                <a:latin typeface="Lato"/>
                <a:ea typeface="Lato"/>
                <a:cs typeface="Lato"/>
              </a:rPr>
              <a:t> </a:t>
            </a:r>
            <a:r>
              <a:rPr lang="en-US" sz="1400" err="1">
                <a:solidFill>
                  <a:srgbClr val="111827"/>
                </a:solidFill>
                <a:latin typeface="Lato"/>
                <a:ea typeface="Lato"/>
                <a:cs typeface="Lato"/>
              </a:rPr>
              <a:t>lý</a:t>
            </a:r>
            <a:r>
              <a:rPr lang="en-US" sz="1400">
                <a:solidFill>
                  <a:srgbClr val="111827"/>
                </a:solidFill>
                <a:latin typeface="Lato"/>
                <a:ea typeface="Lato"/>
                <a:cs typeface="Lato"/>
              </a:rPr>
              <a:t> (</a:t>
            </a:r>
            <a:r>
              <a:rPr lang="en-US" sz="1400" err="1">
                <a:solidFill>
                  <a:srgbClr val="111827"/>
                </a:solidFill>
                <a:latin typeface="Lato"/>
                <a:ea typeface="Lato"/>
                <a:cs typeface="Lato"/>
              </a:rPr>
              <a:t>giả</a:t>
            </a:r>
            <a:r>
              <a:rPr lang="en-US" sz="1400">
                <a:solidFill>
                  <a:srgbClr val="111827"/>
                </a:solidFill>
                <a:latin typeface="Lato"/>
                <a:ea typeface="Lato"/>
                <a:cs typeface="Lato"/>
              </a:rPr>
              <a:t> </a:t>
            </a:r>
            <a:r>
              <a:rPr lang="en-US" sz="1400" err="1">
                <a:solidFill>
                  <a:srgbClr val="111827"/>
                </a:solidFill>
                <a:latin typeface="Lato"/>
                <a:ea typeface="Lato"/>
                <a:cs typeface="Lato"/>
              </a:rPr>
              <a:t>sử</a:t>
            </a:r>
            <a:r>
              <a:rPr lang="en-US" sz="1400">
                <a:solidFill>
                  <a:srgbClr val="111827"/>
                </a:solidFill>
                <a:latin typeface="Lato"/>
                <a:ea typeface="Lato"/>
                <a:cs typeface="Lato"/>
              </a:rPr>
              <a:t> </a:t>
            </a:r>
            <a:r>
              <a:rPr lang="en-US" sz="1400" err="1">
                <a:solidFill>
                  <a:srgbClr val="111827"/>
                </a:solidFill>
                <a:latin typeface="Lato"/>
                <a:ea typeface="Lato"/>
                <a:cs typeface="Lato"/>
              </a:rPr>
              <a:t>là</a:t>
            </a:r>
            <a:r>
              <a:rPr lang="en-US" sz="1400">
                <a:solidFill>
                  <a:srgbClr val="111827"/>
                </a:solidFill>
                <a:latin typeface="Lato"/>
                <a:ea typeface="Lato"/>
                <a:cs typeface="Lato"/>
              </a:rPr>
              <a:t> </a:t>
            </a:r>
            <a:r>
              <a:rPr lang="en-US" sz="1400" err="1">
                <a:solidFill>
                  <a:srgbClr val="111827"/>
                </a:solidFill>
                <a:latin typeface="Lato"/>
                <a:ea typeface="Lato"/>
                <a:cs typeface="Lato"/>
              </a:rPr>
              <a:t>quản</a:t>
            </a:r>
            <a:r>
              <a:rPr lang="en-US" sz="1400">
                <a:solidFill>
                  <a:srgbClr val="111827"/>
                </a:solidFill>
                <a:latin typeface="Lato"/>
                <a:ea typeface="Lato"/>
                <a:cs typeface="Lato"/>
              </a:rPr>
              <a:t> </a:t>
            </a:r>
            <a:r>
              <a:rPr lang="en-US" sz="1400" err="1">
                <a:solidFill>
                  <a:srgbClr val="111827"/>
                </a:solidFill>
                <a:latin typeface="Lato"/>
                <a:ea typeface="Lato"/>
                <a:cs typeface="Lato"/>
              </a:rPr>
              <a:t>trị</a:t>
            </a:r>
            <a:r>
              <a:rPr lang="en-US" sz="1400">
                <a:solidFill>
                  <a:srgbClr val="111827"/>
                </a:solidFill>
                <a:latin typeface="Lato"/>
                <a:ea typeface="Lato"/>
                <a:cs typeface="Lato"/>
              </a:rPr>
              <a:t> </a:t>
            </a:r>
            <a:r>
              <a:rPr lang="en-US" sz="1400" err="1">
                <a:solidFill>
                  <a:srgbClr val="111827"/>
                </a:solidFill>
                <a:latin typeface="Lato"/>
                <a:ea typeface="Lato"/>
                <a:cs typeface="Lato"/>
              </a:rPr>
              <a:t>viên</a:t>
            </a:r>
            <a:r>
              <a:rPr lang="en-US" sz="1400">
                <a:solidFill>
                  <a:srgbClr val="111827"/>
                </a:solidFill>
                <a:latin typeface="Lato"/>
                <a:ea typeface="Lato"/>
                <a:cs typeface="Lato"/>
              </a:rPr>
              <a:t> </a:t>
            </a:r>
            <a:r>
              <a:rPr lang="en-US" sz="1400" err="1">
                <a:solidFill>
                  <a:srgbClr val="111827"/>
                </a:solidFill>
                <a:latin typeface="Lato"/>
                <a:ea typeface="Lato"/>
                <a:cs typeface="Lato"/>
              </a:rPr>
              <a:t>hệ</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 Admin) </a:t>
            </a:r>
            <a:r>
              <a:rPr lang="en-US" sz="1400" err="1">
                <a:solidFill>
                  <a:srgbClr val="111827"/>
                </a:solidFill>
                <a:latin typeface="Lato"/>
                <a:ea typeface="Lato"/>
                <a:cs typeface="Lato"/>
              </a:rPr>
              <a:t>và</a:t>
            </a:r>
            <a:r>
              <a:rPr lang="en-US" sz="1400">
                <a:solidFill>
                  <a:srgbClr val="111827"/>
                </a:solidFill>
                <a:latin typeface="Lato"/>
                <a:ea typeface="Lato"/>
                <a:cs typeface="Lato"/>
              </a:rPr>
              <a:t>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xử</a:t>
            </a:r>
            <a:r>
              <a:rPr lang="en-US" sz="1400">
                <a:solidFill>
                  <a:srgbClr val="111827"/>
                </a:solidFill>
                <a:latin typeface="Lato"/>
                <a:ea typeface="Lato"/>
                <a:cs typeface="Lato"/>
              </a:rPr>
              <a:t> </a:t>
            </a:r>
            <a:r>
              <a:rPr lang="en-US" sz="1400" err="1">
                <a:solidFill>
                  <a:srgbClr val="111827"/>
                </a:solidFill>
                <a:latin typeface="Lato"/>
                <a:ea typeface="Lato"/>
                <a:cs typeface="Lato"/>
              </a:rPr>
              <a:t>lí</a:t>
            </a:r>
            <a:r>
              <a:rPr lang="en-US" sz="1400">
                <a:solidFill>
                  <a:srgbClr val="111827"/>
                </a:solidFill>
                <a:latin typeface="Lato"/>
                <a:ea typeface="Lato"/>
                <a:cs typeface="Lato"/>
              </a:rPr>
              <a:t> </a:t>
            </a:r>
            <a:r>
              <a:rPr lang="en-US" sz="1400" err="1">
                <a:solidFill>
                  <a:srgbClr val="111827"/>
                </a:solidFill>
                <a:latin typeface="Lato"/>
                <a:ea typeface="Lato"/>
                <a:cs typeface="Lato"/>
              </a:rPr>
              <a:t>như</a:t>
            </a:r>
            <a:r>
              <a:rPr lang="en-US" sz="1400">
                <a:solidFill>
                  <a:srgbClr val="111827"/>
                </a:solidFill>
                <a:latin typeface="Lato"/>
                <a:ea typeface="Lato"/>
                <a:cs typeface="Lato"/>
              </a:rPr>
              <a:t> </a:t>
            </a:r>
            <a:r>
              <a:rPr lang="en-US" sz="1400" err="1">
                <a:solidFill>
                  <a:srgbClr val="111827"/>
                </a:solidFill>
                <a:latin typeface="Lato"/>
                <a:ea typeface="Lato"/>
                <a:cs typeface="Lato"/>
              </a:rPr>
              <a:t>một</a:t>
            </a:r>
            <a:r>
              <a:rPr lang="en-US" sz="1400">
                <a:solidFill>
                  <a:srgbClr val="111827"/>
                </a:solidFill>
                <a:latin typeface="Lato"/>
                <a:ea typeface="Lato"/>
                <a:cs typeface="Lato"/>
              </a:rPr>
              <a:t> </a:t>
            </a:r>
            <a:r>
              <a:rPr lang="en-US" sz="1400" err="1">
                <a:solidFill>
                  <a:schemeClr val="accent1">
                    <a:lumMod val="49000"/>
                  </a:schemeClr>
                </a:solidFill>
                <a:latin typeface="Lato"/>
                <a:ea typeface="Lato"/>
                <a:cs typeface="Lato"/>
              </a:rPr>
              <a:t>yêu</a:t>
            </a:r>
            <a:r>
              <a:rPr lang="en-US" sz="1400">
                <a:solidFill>
                  <a:schemeClr val="accent1">
                    <a:lumMod val="49000"/>
                  </a:schemeClr>
                </a:solidFill>
                <a:latin typeface="Lato"/>
                <a:ea typeface="Lato"/>
                <a:cs typeface="Lato"/>
              </a:rPr>
              <a:t> </a:t>
            </a:r>
            <a:r>
              <a:rPr lang="en-US" sz="1400" err="1">
                <a:solidFill>
                  <a:schemeClr val="accent1">
                    <a:lumMod val="49000"/>
                  </a:schemeClr>
                </a:solidFill>
                <a:latin typeface="Lato"/>
                <a:ea typeface="Lato"/>
                <a:cs typeface="Lato"/>
              </a:rPr>
              <a:t>cầu</a:t>
            </a:r>
            <a:r>
              <a:rPr lang="en-US" sz="1400">
                <a:solidFill>
                  <a:schemeClr val="accent1">
                    <a:lumMod val="49000"/>
                  </a:schemeClr>
                </a:solidFill>
                <a:latin typeface="Lato"/>
                <a:ea typeface="Lato"/>
                <a:cs typeface="Lato"/>
              </a:rPr>
              <a:t> </a:t>
            </a:r>
            <a:r>
              <a:rPr lang="en-US" sz="1400" err="1">
                <a:solidFill>
                  <a:schemeClr val="accent1">
                    <a:lumMod val="49000"/>
                  </a:schemeClr>
                </a:solidFill>
                <a:latin typeface="Lato"/>
                <a:ea typeface="Lato"/>
                <a:cs typeface="Lato"/>
              </a:rPr>
              <a:t>nghỉ</a:t>
            </a:r>
            <a:r>
              <a:rPr lang="en-US" sz="1400">
                <a:solidFill>
                  <a:schemeClr val="accent1">
                    <a:lumMod val="49000"/>
                  </a:schemeClr>
                </a:solidFill>
                <a:latin typeface="Lato"/>
                <a:ea typeface="Lato"/>
                <a:cs typeface="Lato"/>
              </a:rPr>
              <a:t> </a:t>
            </a:r>
            <a:r>
              <a:rPr lang="en-US" sz="1400" err="1">
                <a:solidFill>
                  <a:schemeClr val="accent1">
                    <a:lumMod val="49000"/>
                  </a:schemeClr>
                </a:solidFill>
                <a:latin typeface="Lato"/>
                <a:ea typeface="Lato"/>
                <a:cs typeface="Lato"/>
              </a:rPr>
              <a:t>phép</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lvl="1">
              <a:buFont typeface="Wingdings"/>
              <a:buChar char="§"/>
            </a:pPr>
            <a:r>
              <a:rPr lang="en-US" sz="1400">
                <a:solidFill>
                  <a:srgbClr val="111827"/>
                </a:solidFill>
                <a:latin typeface="Lato"/>
                <a:ea typeface="Lato"/>
                <a:cs typeface="Lato"/>
              </a:rPr>
              <a:t>Admin </a:t>
            </a:r>
            <a:r>
              <a:rPr lang="en-US" sz="1400" err="1">
                <a:solidFill>
                  <a:srgbClr val="111827"/>
                </a:solidFill>
                <a:latin typeface="Lato"/>
                <a:ea typeface="Lato"/>
                <a:cs typeface="Lato"/>
              </a:rPr>
              <a:t>vào</a:t>
            </a:r>
            <a:r>
              <a:rPr lang="en-US" sz="1400">
                <a:solidFill>
                  <a:srgbClr val="111827"/>
                </a:solidFill>
                <a:latin typeface="Lato"/>
                <a:ea typeface="Lato"/>
                <a:cs typeface="Lato"/>
              </a:rPr>
              <a:t> </a:t>
            </a:r>
            <a:r>
              <a:rPr lang="en-US" sz="1400" err="1">
                <a:solidFill>
                  <a:srgbClr val="111827"/>
                </a:solidFill>
                <a:latin typeface="Lato"/>
                <a:ea typeface="Lato"/>
                <a:cs typeface="Lato"/>
              </a:rPr>
              <a:t>hệ</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err="1">
                <a:solidFill>
                  <a:srgbClr val="111827"/>
                </a:solidFill>
                <a:latin typeface="Lato"/>
                <a:ea typeface="Lato"/>
                <a:cs typeface="Lato"/>
              </a:rPr>
              <a:t>truy</a:t>
            </a:r>
            <a:r>
              <a:rPr lang="en-US" sz="1400">
                <a:solidFill>
                  <a:srgbClr val="111827"/>
                </a:solidFill>
                <a:latin typeface="Lato"/>
                <a:ea typeface="Lato"/>
                <a:cs typeface="Lato"/>
              </a:rPr>
              <a:t> </a:t>
            </a:r>
            <a:r>
              <a:rPr lang="en-US" sz="1400" err="1">
                <a:solidFill>
                  <a:srgbClr val="111827"/>
                </a:solidFill>
                <a:latin typeface="Lato"/>
                <a:ea typeface="Lato"/>
                <a:cs typeface="Lato"/>
              </a:rPr>
              <a:t>cập</a:t>
            </a:r>
            <a:r>
              <a:rPr lang="en-US" sz="1400">
                <a:solidFill>
                  <a:srgbClr val="111827"/>
                </a:solidFill>
                <a:latin typeface="Lato"/>
                <a:ea typeface="Lato"/>
                <a:cs typeface="Lato"/>
              </a:rPr>
              <a:t> </a:t>
            </a:r>
            <a:r>
              <a:rPr lang="en-US" sz="1400" err="1">
                <a:solidFill>
                  <a:srgbClr val="111827"/>
                </a:solidFill>
                <a:latin typeface="Lato"/>
                <a:ea typeface="Lato"/>
                <a:cs typeface="Lato"/>
              </a:rPr>
              <a:t>danh</a:t>
            </a:r>
            <a:r>
              <a:rPr lang="en-US" sz="1400">
                <a:solidFill>
                  <a:srgbClr val="111827"/>
                </a:solidFill>
                <a:latin typeface="Lato"/>
                <a:ea typeface="Lato"/>
                <a:cs typeface="Lato"/>
              </a:rPr>
              <a:t> </a:t>
            </a:r>
            <a:r>
              <a:rPr lang="en-US" sz="1400" err="1">
                <a:solidFill>
                  <a:srgbClr val="111827"/>
                </a:solidFill>
                <a:latin typeface="Lato"/>
                <a:ea typeface="Lato"/>
                <a:cs typeface="Lato"/>
              </a:rPr>
              <a:t>sách</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làm</a:t>
            </a:r>
            <a:r>
              <a:rPr lang="en-US" sz="1400">
                <a:solidFill>
                  <a:srgbClr val="111827"/>
                </a:solidFill>
                <a:latin typeface="Lato"/>
                <a:ea typeface="Lato"/>
                <a:cs typeface="Lato"/>
              </a:rPr>
              <a:t> </a:t>
            </a:r>
            <a:r>
              <a:rPr lang="en-US" sz="1400" err="1">
                <a:solidFill>
                  <a:srgbClr val="111827"/>
                </a:solidFill>
                <a:latin typeface="Lato"/>
                <a:ea typeface="Lato"/>
                <a:cs typeface="Lato"/>
              </a:rPr>
              <a:t>việc</a:t>
            </a:r>
            <a:r>
              <a:rPr lang="en-US" sz="1400">
                <a:solidFill>
                  <a:srgbClr val="111827"/>
                </a:solidFill>
                <a:latin typeface="Lato"/>
                <a:ea typeface="Lato"/>
                <a:cs typeface="Lato"/>
              </a:rPr>
              <a:t> </a:t>
            </a:r>
            <a:r>
              <a:rPr lang="en-US" sz="1400" err="1">
                <a:solidFill>
                  <a:srgbClr val="111827"/>
                </a:solidFill>
                <a:latin typeface="Lato"/>
                <a:ea typeface="Lato"/>
                <a:cs typeface="Lato"/>
              </a:rPr>
              <a:t>ngày</a:t>
            </a:r>
            <a:r>
              <a:rPr lang="en-US" sz="1400">
                <a:solidFill>
                  <a:srgbClr val="111827"/>
                </a:solidFill>
                <a:latin typeface="Lato"/>
                <a:ea typeface="Lato"/>
                <a:cs typeface="Lato"/>
              </a:rPr>
              <a:t> </a:t>
            </a:r>
            <a:r>
              <a:rPr lang="en-US" sz="1400" err="1">
                <a:solidFill>
                  <a:srgbClr val="111827"/>
                </a:solidFill>
                <a:latin typeface="Lato"/>
                <a:ea typeface="Lato"/>
                <a:cs typeface="Lato"/>
              </a:rPr>
              <a:t>tương</a:t>
            </a:r>
            <a:r>
              <a:rPr lang="en-US" sz="1400">
                <a:solidFill>
                  <a:srgbClr val="111827"/>
                </a:solidFill>
                <a:latin typeface="Lato"/>
                <a:ea typeface="Lato"/>
                <a:cs typeface="Lato"/>
              </a:rPr>
              <a:t> </a:t>
            </a:r>
            <a:r>
              <a:rPr lang="en-US" sz="1400" err="1">
                <a:solidFill>
                  <a:srgbClr val="111827"/>
                </a:solidFill>
                <a:latin typeface="Lato"/>
                <a:ea typeface="Lato"/>
                <a:cs typeface="Lato"/>
              </a:rPr>
              <a:t>ứng</a:t>
            </a:r>
            <a:r>
              <a:rPr lang="en-US" sz="1400">
                <a:solidFill>
                  <a:srgbClr val="111827"/>
                </a:solidFill>
                <a:latin typeface="Lato"/>
                <a:ea typeface="Lato"/>
                <a:cs typeface="Lato"/>
              </a:rPr>
              <a:t> </a:t>
            </a:r>
            <a:r>
              <a:rPr lang="en-US" sz="1400" err="1">
                <a:solidFill>
                  <a:srgbClr val="111827"/>
                </a:solidFill>
                <a:latin typeface="Lato"/>
                <a:ea typeface="Lato"/>
                <a:cs typeface="Lato"/>
              </a:rPr>
              <a:t>của</a:t>
            </a:r>
            <a:r>
              <a:rPr lang="en-US" sz="1400">
                <a:solidFill>
                  <a:srgbClr val="111827"/>
                </a:solidFill>
                <a:latin typeface="Lato"/>
                <a:ea typeface="Lato"/>
                <a:cs typeface="Lato"/>
              </a:rPr>
              <a:t> </a:t>
            </a:r>
            <a:r>
              <a:rPr lang="en-US" sz="1400" err="1">
                <a:solidFill>
                  <a:srgbClr val="111827"/>
                </a:solidFill>
                <a:latin typeface="Lato"/>
                <a:ea typeface="Lato"/>
                <a:cs typeface="Lato"/>
              </a:rPr>
              <a:t>bác</a:t>
            </a:r>
            <a:r>
              <a:rPr lang="en-US" sz="1400">
                <a:solidFill>
                  <a:srgbClr val="111827"/>
                </a:solidFill>
                <a:latin typeface="Lato"/>
                <a:ea typeface="Lato"/>
                <a:cs typeface="Lato"/>
              </a:rPr>
              <a:t> </a:t>
            </a:r>
            <a:r>
              <a:rPr lang="en-US" sz="1400" err="1">
                <a:solidFill>
                  <a:srgbClr val="111827"/>
                </a:solidFill>
                <a:latin typeface="Lato"/>
                <a:ea typeface="Lato"/>
                <a:cs typeface="Lato"/>
              </a:rPr>
              <a:t>sĩ</a:t>
            </a:r>
            <a:r>
              <a:rPr lang="en-US" sz="1400">
                <a:solidFill>
                  <a:srgbClr val="111827"/>
                </a:solidFill>
                <a:latin typeface="Lato"/>
                <a:ea typeface="Lato"/>
                <a:cs typeface="Lato"/>
              </a:rPr>
              <a:t> </a:t>
            </a:r>
            <a:r>
              <a:rPr lang="en-US" sz="1400" err="1">
                <a:solidFill>
                  <a:srgbClr val="111827"/>
                </a:solidFill>
                <a:latin typeface="Lato"/>
                <a:ea typeface="Lato"/>
                <a:cs typeface="Lato"/>
              </a:rPr>
              <a:t>và</a:t>
            </a:r>
            <a:r>
              <a:rPr lang="en-US" sz="1400">
                <a:solidFill>
                  <a:srgbClr val="111827"/>
                </a:solidFill>
                <a:latin typeface="Lato"/>
                <a:ea typeface="Lato"/>
                <a:cs typeface="Lato"/>
              </a:rPr>
              <a:t> </a:t>
            </a:r>
            <a:r>
              <a:rPr lang="en-US" sz="1400" err="1">
                <a:solidFill>
                  <a:srgbClr val="111827"/>
                </a:solidFill>
                <a:latin typeface="Lato"/>
                <a:ea typeface="Lato"/>
                <a:cs typeface="Lato"/>
              </a:rPr>
              <a:t>cập</a:t>
            </a:r>
            <a:r>
              <a:rPr lang="en-US" sz="1400">
                <a:solidFill>
                  <a:srgbClr val="111827"/>
                </a:solidFill>
                <a:latin typeface="Lato"/>
                <a:ea typeface="Lato"/>
                <a:cs typeface="Lato"/>
              </a:rPr>
              <a:t> </a:t>
            </a:r>
            <a:r>
              <a:rPr lang="en-US" sz="1400" err="1">
                <a:solidFill>
                  <a:srgbClr val="111827"/>
                </a:solidFill>
                <a:latin typeface="Lato"/>
                <a:ea typeface="Lato"/>
                <a:cs typeface="Lato"/>
              </a:rPr>
              <a:t>nhật</a:t>
            </a:r>
            <a:r>
              <a:rPr lang="en-US" sz="1400">
                <a:solidFill>
                  <a:srgbClr val="111827"/>
                </a:solidFill>
                <a:latin typeface="Lato"/>
                <a:ea typeface="Lato"/>
                <a:cs typeface="Lato"/>
              </a:rPr>
              <a:t> </a:t>
            </a:r>
            <a:r>
              <a:rPr lang="en-US" sz="1400" err="1">
                <a:solidFill>
                  <a:srgbClr val="111827"/>
                </a:solidFill>
                <a:latin typeface="Lato"/>
                <a:ea typeface="Lato"/>
                <a:cs typeface="Lato"/>
              </a:rPr>
              <a:t>trạng</a:t>
            </a:r>
            <a:r>
              <a:rPr lang="en-US" sz="1400">
                <a:solidFill>
                  <a:srgbClr val="111827"/>
                </a:solidFill>
                <a:latin typeface="Lato"/>
                <a:ea typeface="Lato"/>
                <a:cs typeface="Lato"/>
              </a:rPr>
              <a:t> </a:t>
            </a:r>
            <a:r>
              <a:rPr lang="en-US" sz="1400" err="1">
                <a:solidFill>
                  <a:srgbClr val="111827"/>
                </a:solidFill>
                <a:latin typeface="Lato"/>
                <a:ea typeface="Lato"/>
                <a:cs typeface="Lato"/>
              </a:rPr>
              <a:t>thái</a:t>
            </a:r>
            <a:r>
              <a:rPr lang="en-US" sz="1400">
                <a:solidFill>
                  <a:srgbClr val="111827"/>
                </a:solidFill>
                <a:latin typeface="Lato"/>
                <a:ea typeface="Lato"/>
                <a:cs typeface="Lato"/>
              </a:rPr>
              <a:t> </a:t>
            </a:r>
            <a:r>
              <a:rPr lang="en-US" sz="1400" err="1">
                <a:solidFill>
                  <a:srgbClr val="111827"/>
                </a:solidFill>
                <a:latin typeface="Lato"/>
                <a:ea typeface="Lato"/>
                <a:cs typeface="Lato"/>
              </a:rPr>
              <a:t>các</a:t>
            </a:r>
            <a:r>
              <a:rPr lang="en-US" sz="1400">
                <a:solidFill>
                  <a:srgbClr val="111827"/>
                </a:solidFill>
                <a:latin typeface="Lato"/>
                <a:ea typeface="Lato"/>
                <a:cs typeface="Lato"/>
              </a:rPr>
              <a:t> ca </a:t>
            </a:r>
            <a:r>
              <a:rPr lang="en-US" sz="1400" err="1">
                <a:solidFill>
                  <a:srgbClr val="111827"/>
                </a:solidFill>
                <a:latin typeface="Lato"/>
                <a:ea typeface="Lato"/>
                <a:cs typeface="Lato"/>
              </a:rPr>
              <a:t>thành</a:t>
            </a:r>
            <a:r>
              <a:rPr lang="en-US" sz="1400">
                <a:solidFill>
                  <a:srgbClr val="111827"/>
                </a:solidFill>
                <a:latin typeface="Lato"/>
                <a:ea typeface="Lato"/>
                <a:cs typeface="Lato"/>
              </a:rPr>
              <a:t> </a:t>
            </a:r>
            <a:r>
              <a:rPr lang="en-US" sz="1400" b="1">
                <a:solidFill>
                  <a:srgbClr val="111827"/>
                </a:solidFill>
                <a:latin typeface="Lato"/>
                <a:ea typeface="Lato"/>
                <a:cs typeface="Lato"/>
              </a:rPr>
              <a:t>“</a:t>
            </a:r>
            <a:r>
              <a:rPr lang="en-US" sz="1400" b="1" err="1">
                <a:solidFill>
                  <a:srgbClr val="111827"/>
                </a:solidFill>
                <a:latin typeface="Lato"/>
                <a:ea typeface="Lato"/>
                <a:cs typeface="Lato"/>
              </a:rPr>
              <a:t>Nghỉ</a:t>
            </a:r>
            <a:r>
              <a:rPr lang="en-US" sz="1400" b="1">
                <a:solidFill>
                  <a:srgbClr val="111827"/>
                </a:solidFill>
                <a:latin typeface="Lato"/>
                <a:ea typeface="Lato"/>
                <a:cs typeface="Lato"/>
              </a:rPr>
              <a:t>”</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lvl="1">
              <a:buFont typeface="Wingdings"/>
              <a:buChar char="§"/>
            </a:pPr>
            <a:r>
              <a:rPr lang="en-US" sz="1400">
                <a:solidFill>
                  <a:srgbClr val="111827"/>
                </a:solidFill>
                <a:latin typeface="Lato"/>
                <a:ea typeface="Lato"/>
                <a:cs typeface="Lato"/>
              </a:rPr>
              <a:t>Nếu </a:t>
            </a:r>
            <a:r>
              <a:rPr lang="en-US" sz="1400" err="1">
                <a:solidFill>
                  <a:srgbClr val="111827"/>
                </a:solidFill>
                <a:latin typeface="Lato"/>
                <a:ea typeface="Lato"/>
                <a:cs typeface="Lato"/>
              </a:rPr>
              <a:t>trong</a:t>
            </a:r>
            <a:r>
              <a:rPr lang="en-US" sz="1400">
                <a:solidFill>
                  <a:srgbClr val="111827"/>
                </a:solidFill>
                <a:latin typeface="Lato"/>
                <a:ea typeface="Lato"/>
                <a:cs typeface="Lato"/>
              </a:rPr>
              <a:t> </a:t>
            </a:r>
            <a:r>
              <a:rPr lang="en-US" sz="1400" err="1">
                <a:solidFill>
                  <a:srgbClr val="111827"/>
                </a:solidFill>
                <a:latin typeface="Lato"/>
                <a:ea typeface="Lato"/>
                <a:cs typeface="Lato"/>
              </a:rPr>
              <a:t>các</a:t>
            </a:r>
            <a:r>
              <a:rPr lang="en-US" sz="1400">
                <a:solidFill>
                  <a:srgbClr val="111827"/>
                </a:solidFill>
                <a:latin typeface="Lato"/>
                <a:ea typeface="Lato"/>
                <a:cs typeface="Lato"/>
              </a:rPr>
              <a:t> ca </a:t>
            </a:r>
            <a:r>
              <a:rPr lang="en-US" sz="1400" err="1">
                <a:solidFill>
                  <a:srgbClr val="111827"/>
                </a:solidFill>
                <a:latin typeface="Lato"/>
                <a:ea typeface="Lato"/>
                <a:cs typeface="Lato"/>
              </a:rPr>
              <a:t>nghỉ</a:t>
            </a:r>
            <a:r>
              <a:rPr lang="en-US" sz="1400">
                <a:solidFill>
                  <a:srgbClr val="111827"/>
                </a:solidFill>
                <a:latin typeface="Lato"/>
                <a:ea typeface="Lato"/>
                <a:cs typeface="Lato"/>
              </a:rPr>
              <a:t> </a:t>
            </a:r>
            <a:r>
              <a:rPr lang="en-US" sz="1400" err="1">
                <a:solidFill>
                  <a:srgbClr val="111827"/>
                </a:solidFill>
                <a:latin typeface="Lato"/>
                <a:ea typeface="Lato"/>
                <a:cs typeface="Lato"/>
              </a:rPr>
              <a:t>có</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với</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trạng</a:t>
            </a:r>
            <a:r>
              <a:rPr lang="en-US" sz="1400">
                <a:solidFill>
                  <a:srgbClr val="111827"/>
                </a:solidFill>
                <a:latin typeface="Lato"/>
                <a:ea typeface="Lato"/>
                <a:cs typeface="Lato"/>
              </a:rPr>
              <a:t> </a:t>
            </a:r>
            <a:r>
              <a:rPr lang="en-US" sz="1400" err="1">
                <a:solidFill>
                  <a:srgbClr val="111827"/>
                </a:solidFill>
                <a:latin typeface="Lato"/>
                <a:ea typeface="Lato"/>
                <a:cs typeface="Lato"/>
              </a:rPr>
              <a:t>thái</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đó</a:t>
            </a:r>
            <a:r>
              <a:rPr lang="en-US" sz="1400">
                <a:solidFill>
                  <a:srgbClr val="111827"/>
                </a:solidFill>
                <a:latin typeface="Lato"/>
                <a:ea typeface="Lato"/>
                <a:cs typeface="Lato"/>
              </a:rPr>
              <a:t> </a:t>
            </a:r>
            <a:r>
              <a:rPr lang="en-US" sz="1400" err="1">
                <a:solidFill>
                  <a:srgbClr val="111827"/>
                </a:solidFill>
                <a:latin typeface="Lato"/>
                <a:ea typeface="Lato"/>
                <a:cs typeface="Lato"/>
              </a:rPr>
              <a:t>tự</a:t>
            </a:r>
            <a:r>
              <a:rPr lang="en-US" sz="1400">
                <a:solidFill>
                  <a:srgbClr val="111827"/>
                </a:solidFill>
                <a:latin typeface="Lato"/>
                <a:ea typeface="Lato"/>
                <a:cs typeface="Lato"/>
              </a:rPr>
              <a:t> </a:t>
            </a:r>
            <a:r>
              <a:rPr lang="en-US" sz="1400" err="1">
                <a:solidFill>
                  <a:srgbClr val="111827"/>
                </a:solidFill>
                <a:latin typeface="Lato"/>
                <a:ea typeface="Lato"/>
                <a:cs typeface="Lato"/>
              </a:rPr>
              <a:t>động</a:t>
            </a:r>
            <a:r>
              <a:rPr lang="en-US" sz="1400">
                <a:solidFill>
                  <a:srgbClr val="111827"/>
                </a:solidFill>
                <a:latin typeface="Lato"/>
                <a:ea typeface="Lato"/>
                <a:cs typeface="Lato"/>
              </a:rPr>
              <a:t> </a:t>
            </a:r>
            <a:r>
              <a:rPr lang="en-US" sz="1400" err="1">
                <a:solidFill>
                  <a:srgbClr val="111827"/>
                </a:solidFill>
                <a:latin typeface="Lato"/>
                <a:ea typeface="Lato"/>
                <a:cs typeface="Lato"/>
              </a:rPr>
              <a:t>cập</a:t>
            </a:r>
            <a:r>
              <a:rPr lang="en-US" sz="1400">
                <a:solidFill>
                  <a:srgbClr val="111827"/>
                </a:solidFill>
                <a:latin typeface="Lato"/>
                <a:ea typeface="Lato"/>
                <a:cs typeface="Lato"/>
              </a:rPr>
              <a:t> </a:t>
            </a:r>
            <a:r>
              <a:rPr lang="en-US" sz="1400" err="1">
                <a:solidFill>
                  <a:srgbClr val="111827"/>
                </a:solidFill>
                <a:latin typeface="Lato"/>
                <a:ea typeface="Lato"/>
                <a:cs typeface="Lato"/>
              </a:rPr>
              <a:t>nhật</a:t>
            </a:r>
            <a:r>
              <a:rPr lang="en-US" sz="1400">
                <a:solidFill>
                  <a:srgbClr val="111827"/>
                </a:solidFill>
                <a:latin typeface="Lato"/>
                <a:ea typeface="Lato"/>
                <a:cs typeface="Lato"/>
              </a:rPr>
              <a:t> </a:t>
            </a:r>
            <a:r>
              <a:rPr lang="en-US" sz="1400" err="1">
                <a:solidFill>
                  <a:srgbClr val="111827"/>
                </a:solidFill>
                <a:latin typeface="Lato"/>
                <a:ea typeface="Lato"/>
                <a:cs typeface="Lato"/>
              </a:rPr>
              <a:t>thành</a:t>
            </a:r>
            <a:r>
              <a:rPr lang="en-US" sz="1400">
                <a:solidFill>
                  <a:srgbClr val="111827"/>
                </a:solidFill>
                <a:latin typeface="Lato"/>
                <a:ea typeface="Lato"/>
                <a:cs typeface="Lato"/>
              </a:rPr>
              <a:t> </a:t>
            </a:r>
            <a:r>
              <a:rPr lang="en-US" sz="1400" b="1">
                <a:solidFill>
                  <a:srgbClr val="111827"/>
                </a:solidFill>
                <a:latin typeface="Lato"/>
                <a:ea typeface="Lato"/>
                <a:cs typeface="Lato"/>
              </a:rPr>
              <a:t>“</a:t>
            </a:r>
            <a:r>
              <a:rPr lang="en-US" sz="1400" b="1" err="1">
                <a:solidFill>
                  <a:srgbClr val="111827"/>
                </a:solidFill>
                <a:latin typeface="Lato"/>
                <a:ea typeface="Lato"/>
                <a:cs typeface="Lato"/>
              </a:rPr>
              <a:t>Hủy</a:t>
            </a:r>
            <a:r>
              <a:rPr lang="en-US" sz="1400" b="1">
                <a:solidFill>
                  <a:srgbClr val="111827"/>
                </a:solidFill>
                <a:latin typeface="Lato"/>
                <a:ea typeface="Lato"/>
                <a:cs typeface="Lato"/>
              </a:rPr>
              <a:t> </a:t>
            </a:r>
            <a:r>
              <a:rPr lang="en-US" sz="1400" b="1" err="1">
                <a:solidFill>
                  <a:srgbClr val="111827"/>
                </a:solidFill>
                <a:latin typeface="Lato"/>
                <a:ea typeface="Lato"/>
                <a:cs typeface="Lato"/>
              </a:rPr>
              <a:t>bởi</a:t>
            </a:r>
            <a:r>
              <a:rPr lang="en-US" sz="1400" b="1">
                <a:solidFill>
                  <a:srgbClr val="111827"/>
                </a:solidFill>
                <a:latin typeface="Lato"/>
                <a:ea typeface="Lato"/>
                <a:cs typeface="Lato"/>
              </a:rPr>
              <a:t> </a:t>
            </a:r>
            <a:r>
              <a:rPr lang="en-US" sz="1400" b="1" err="1">
                <a:solidFill>
                  <a:srgbClr val="111827"/>
                </a:solidFill>
                <a:latin typeface="Lato"/>
                <a:ea typeface="Lato"/>
                <a:cs typeface="Lato"/>
              </a:rPr>
              <a:t>bác</a:t>
            </a:r>
            <a:r>
              <a:rPr lang="en-US" sz="1400" b="1">
                <a:solidFill>
                  <a:srgbClr val="111827"/>
                </a:solidFill>
                <a:latin typeface="Lato"/>
                <a:ea typeface="Lato"/>
                <a:cs typeface="Lato"/>
              </a:rPr>
              <a:t> </a:t>
            </a:r>
            <a:r>
              <a:rPr lang="en-US" sz="1400" b="1" err="1">
                <a:solidFill>
                  <a:srgbClr val="111827"/>
                </a:solidFill>
                <a:latin typeface="Lato"/>
                <a:ea typeface="Lato"/>
                <a:cs typeface="Lato"/>
              </a:rPr>
              <a:t>sĩ</a:t>
            </a:r>
            <a:r>
              <a:rPr lang="en-US" sz="1400" b="1">
                <a:solidFill>
                  <a:srgbClr val="111827"/>
                </a:solidFill>
                <a:latin typeface="Lato"/>
                <a:ea typeface="Lato"/>
                <a:cs typeface="Lato"/>
              </a:rPr>
              <a:t>”</a:t>
            </a:r>
            <a:r>
              <a:rPr lang="en-US" sz="1400">
                <a:solidFill>
                  <a:srgbClr val="111827"/>
                </a:solidFill>
                <a:latin typeface="Lato"/>
                <a:ea typeface="Lato"/>
                <a:cs typeface="Lato"/>
              </a:rPr>
              <a:t>.</a:t>
            </a:r>
            <a:endParaRPr lang="en-US" sz="1400">
              <a:solidFill>
                <a:srgbClr val="000000"/>
              </a:solidFill>
              <a:latin typeface="Lato"/>
              <a:ea typeface="Lato"/>
              <a:cs typeface="Lato"/>
            </a:endParaRPr>
          </a:p>
          <a:p>
            <a:pPr>
              <a:buFont typeface="Courier New" panose="020B0604020202020204" pitchFamily="34" charset="0"/>
              <a:buChar char="o"/>
            </a:pPr>
            <a:r>
              <a:rPr lang="en-US" sz="1400">
                <a:solidFill>
                  <a:srgbClr val="111827"/>
                </a:solidFill>
                <a:latin typeface="Lato"/>
                <a:ea typeface="Lato"/>
                <a:cs typeface="Lato"/>
              </a:rPr>
              <a:t>Sau </a:t>
            </a:r>
            <a:r>
              <a:rPr lang="en-US" sz="1400" err="1">
                <a:solidFill>
                  <a:srgbClr val="111827"/>
                </a:solidFill>
                <a:latin typeface="Lato"/>
                <a:ea typeface="Lato"/>
                <a:cs typeface="Lato"/>
              </a:rPr>
              <a:t>đó</a:t>
            </a:r>
            <a:r>
              <a:rPr lang="en-US" sz="1400">
                <a:solidFill>
                  <a:srgbClr val="111827"/>
                </a:solidFill>
                <a:latin typeface="Lato"/>
                <a:ea typeface="Lato"/>
                <a:cs typeface="Lato"/>
              </a:rPr>
              <a:t>, </a:t>
            </a:r>
            <a:r>
              <a:rPr lang="en-US" sz="1400" err="1">
                <a:solidFill>
                  <a:srgbClr val="111827"/>
                </a:solidFill>
                <a:latin typeface="Lato"/>
                <a:ea typeface="Lato"/>
                <a:cs typeface="Lato"/>
              </a:rPr>
              <a:t>hệ</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err="1">
                <a:solidFill>
                  <a:srgbClr val="111827"/>
                </a:solidFill>
                <a:latin typeface="Lato"/>
                <a:ea typeface="Lato"/>
                <a:cs typeface="Lato"/>
              </a:rPr>
              <a:t>gửi</a:t>
            </a:r>
            <a:r>
              <a:rPr lang="en-US" sz="1400">
                <a:solidFill>
                  <a:srgbClr val="111827"/>
                </a:solidFill>
                <a:latin typeface="Lato"/>
                <a:ea typeface="Lato"/>
                <a:cs typeface="Lato"/>
              </a:rPr>
              <a:t> </a:t>
            </a:r>
            <a:r>
              <a:rPr lang="en-US" sz="1400" err="1">
                <a:solidFill>
                  <a:srgbClr val="111827"/>
                </a:solidFill>
                <a:latin typeface="Lato"/>
                <a:ea typeface="Lato"/>
                <a:cs typeface="Lato"/>
              </a:rPr>
              <a:t>thông</a:t>
            </a:r>
            <a:r>
              <a:rPr lang="en-US" sz="1400">
                <a:solidFill>
                  <a:srgbClr val="111827"/>
                </a:solidFill>
                <a:latin typeface="Lato"/>
                <a:ea typeface="Lato"/>
                <a:cs typeface="Lato"/>
              </a:rPr>
              <a:t> </a:t>
            </a:r>
            <a:r>
              <a:rPr lang="en-US" sz="1400" err="1">
                <a:solidFill>
                  <a:srgbClr val="111827"/>
                </a:solidFill>
                <a:latin typeface="Lato"/>
                <a:ea typeface="Lato"/>
                <a:cs typeface="Lato"/>
              </a:rPr>
              <a:t>báo</a:t>
            </a:r>
            <a:r>
              <a:rPr lang="en-US" sz="1400">
                <a:solidFill>
                  <a:srgbClr val="111827"/>
                </a:solidFill>
                <a:latin typeface="Lato"/>
                <a:ea typeface="Lato"/>
                <a:cs typeface="Lato"/>
              </a:rPr>
              <a:t> </a:t>
            </a:r>
            <a:r>
              <a:rPr lang="en-US" sz="1400" err="1">
                <a:solidFill>
                  <a:srgbClr val="111827"/>
                </a:solidFill>
                <a:latin typeface="Lato"/>
                <a:ea typeface="Lato"/>
                <a:cs typeface="Lato"/>
              </a:rPr>
              <a:t>đến</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và</a:t>
            </a:r>
            <a:r>
              <a:rPr lang="en-US" sz="1400">
                <a:solidFill>
                  <a:srgbClr val="111827"/>
                </a:solidFill>
                <a:latin typeface="Lato"/>
                <a:ea typeface="Lato"/>
                <a:cs typeface="Lato"/>
              </a:rPr>
              <a:t> </a:t>
            </a:r>
            <a:r>
              <a:rPr lang="en-US" sz="1400" err="1">
                <a:solidFill>
                  <a:srgbClr val="111827"/>
                </a:solidFill>
                <a:latin typeface="Lato"/>
                <a:ea typeface="Lato"/>
                <a:cs typeface="Lato"/>
              </a:rPr>
              <a:t>cho</a:t>
            </a:r>
            <a:r>
              <a:rPr lang="en-US" sz="1400">
                <a:solidFill>
                  <a:srgbClr val="111827"/>
                </a:solidFill>
                <a:latin typeface="Lato"/>
                <a:ea typeface="Lato"/>
                <a:cs typeface="Lato"/>
              </a:rPr>
              <a:t> </a:t>
            </a:r>
            <a:r>
              <a:rPr lang="en-US" sz="1400" err="1">
                <a:solidFill>
                  <a:srgbClr val="111827"/>
                </a:solidFill>
                <a:latin typeface="Lato"/>
                <a:ea typeface="Lato"/>
                <a:cs typeface="Lato"/>
              </a:rPr>
              <a:t>phép</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đặt</a:t>
            </a:r>
            <a:r>
              <a:rPr lang="en-US" sz="1400">
                <a:solidFill>
                  <a:srgbClr val="111827"/>
                </a:solidFill>
                <a:latin typeface="Lato"/>
                <a:ea typeface="Lato"/>
                <a:cs typeface="Lato"/>
              </a:rPr>
              <a:t> </a:t>
            </a:r>
            <a:r>
              <a:rPr lang="en-US" sz="1400" err="1">
                <a:solidFill>
                  <a:srgbClr val="111827"/>
                </a:solidFill>
                <a:latin typeface="Lato"/>
                <a:ea typeface="Lato"/>
                <a:cs typeface="Lato"/>
              </a:rPr>
              <a:t>lại</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khác</a:t>
            </a:r>
            <a:endParaRPr lang="en-US" sz="1400">
              <a:solidFill>
                <a:srgbClr val="000000"/>
              </a:solidFill>
              <a:latin typeface="Lato"/>
              <a:ea typeface="Lato"/>
              <a:cs typeface="Lato"/>
            </a:endParaRPr>
          </a:p>
          <a:p>
            <a:pPr marL="0" indent="0">
              <a:buNone/>
            </a:pPr>
            <a:endParaRPr lang="en-US" sz="1400">
              <a:solidFill>
                <a:srgbClr val="111827"/>
              </a:solidFill>
              <a:latin typeface="Lato"/>
              <a:ea typeface="Lato"/>
              <a:cs typeface="Lato"/>
            </a:endParaRPr>
          </a:p>
        </p:txBody>
      </p:sp>
      <p:sp>
        <p:nvSpPr>
          <p:cNvPr id="4" name="Slide Number Placeholder 3">
            <a:extLst>
              <a:ext uri="{FF2B5EF4-FFF2-40B4-BE49-F238E27FC236}">
                <a16:creationId xmlns:a16="http://schemas.microsoft.com/office/drawing/2014/main" id="{77F68884-EDA8-FC70-4B25-CD542684A6C5}"/>
              </a:ext>
            </a:extLst>
          </p:cNvPr>
          <p:cNvSpPr>
            <a:spLocks noGrp="1"/>
          </p:cNvSpPr>
          <p:nvPr>
            <p:ph type="sldNum" sz="quarter" idx="12"/>
          </p:nvPr>
        </p:nvSpPr>
        <p:spPr/>
        <p:txBody>
          <a:bodyPr/>
          <a:lstStyle/>
          <a:p>
            <a:fld id="{9EA0BE3B-158A-4EDF-80DC-E394A0D1600F}" type="slidenum">
              <a:rPr lang="en-US" smtClean="0"/>
              <a:pPr/>
              <a:t>11</a:t>
            </a:fld>
            <a:endParaRPr lang="en-US"/>
          </a:p>
        </p:txBody>
      </p:sp>
    </p:spTree>
    <p:extLst>
      <p:ext uri="{BB962C8B-B14F-4D97-AF65-F5344CB8AC3E}">
        <p14:creationId xmlns:p14="http://schemas.microsoft.com/office/powerpoint/2010/main" val="12421447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45D07-9803-D948-6FE3-8235D84530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188DDE-9313-7C6D-2413-00A0E697AE2A}"/>
              </a:ext>
            </a:extLst>
          </p:cNvPr>
          <p:cNvSpPr>
            <a:spLocks noGrp="1"/>
          </p:cNvSpPr>
          <p:nvPr>
            <p:ph type="title"/>
          </p:nvPr>
        </p:nvSpPr>
        <p:spPr/>
        <p:txBody>
          <a:bodyPr/>
          <a:lstStyle/>
          <a:p>
            <a:r>
              <a:rPr lang="en-US"/>
              <a:t>MÔ TẢ NGHIỆP VỤ</a:t>
            </a:r>
          </a:p>
        </p:txBody>
      </p:sp>
      <p:sp>
        <p:nvSpPr>
          <p:cNvPr id="3" name="Content Placeholder 2">
            <a:extLst>
              <a:ext uri="{FF2B5EF4-FFF2-40B4-BE49-F238E27FC236}">
                <a16:creationId xmlns:a16="http://schemas.microsoft.com/office/drawing/2014/main" id="{2165A47D-9157-A627-3FF5-40C8AA8F2EC9}"/>
              </a:ext>
            </a:extLst>
          </p:cNvPr>
          <p:cNvSpPr>
            <a:spLocks noGrp="1"/>
          </p:cNvSpPr>
          <p:nvPr>
            <p:ph sz="quarter" idx="13"/>
          </p:nvPr>
        </p:nvSpPr>
        <p:spPr/>
        <p:txBody>
          <a:bodyPr lIns="91440" tIns="45720" rIns="91440" bIns="45720" anchor="t"/>
          <a:lstStyle/>
          <a:p>
            <a:pPr>
              <a:buNone/>
            </a:pPr>
            <a:r>
              <a:rPr lang="en-US" b="1">
                <a:latin typeface="Lato"/>
                <a:ea typeface="Lato"/>
                <a:cs typeface="Lato"/>
              </a:rPr>
              <a:t>4. Quy </a:t>
            </a:r>
            <a:r>
              <a:rPr lang="en-US" b="1" err="1">
                <a:latin typeface="Lato"/>
                <a:ea typeface="Lato"/>
                <a:cs typeface="Lato"/>
              </a:rPr>
              <a:t>trình</a:t>
            </a:r>
            <a:r>
              <a:rPr lang="en-US" b="1">
                <a:latin typeface="Lato"/>
                <a:ea typeface="Lato"/>
                <a:cs typeface="Lato"/>
              </a:rPr>
              <a:t> </a:t>
            </a:r>
            <a:r>
              <a:rPr lang="en-US" b="1" err="1">
                <a:latin typeface="Lato"/>
                <a:ea typeface="Lato"/>
                <a:cs typeface="Lato"/>
              </a:rPr>
              <a:t>thăm</a:t>
            </a:r>
            <a:r>
              <a:rPr lang="en-US" b="1">
                <a:latin typeface="Lato"/>
                <a:ea typeface="Lato"/>
                <a:cs typeface="Lato"/>
              </a:rPr>
              <a:t> </a:t>
            </a:r>
            <a:r>
              <a:rPr lang="en-US" b="1" err="1">
                <a:latin typeface="Lato"/>
                <a:ea typeface="Lato"/>
                <a:cs typeface="Lato"/>
              </a:rPr>
              <a:t>khám</a:t>
            </a:r>
            <a:r>
              <a:rPr lang="en-US" b="1">
                <a:latin typeface="Lato"/>
                <a:ea typeface="Lato"/>
                <a:cs typeface="Lato"/>
              </a:rPr>
              <a:t> </a:t>
            </a:r>
            <a:r>
              <a:rPr lang="en-US" b="1" err="1">
                <a:latin typeface="Lato"/>
                <a:ea typeface="Lato"/>
                <a:cs typeface="Lato"/>
              </a:rPr>
              <a:t>bệnh</a:t>
            </a:r>
            <a:r>
              <a:rPr lang="en-US" b="1">
                <a:latin typeface="Lato"/>
                <a:ea typeface="Lato"/>
                <a:cs typeface="Lato"/>
              </a:rPr>
              <a:t>:</a:t>
            </a:r>
            <a:endParaRPr lang="vi-VN">
              <a:latin typeface="Lato"/>
              <a:ea typeface="Lato"/>
              <a:cs typeface="Lato"/>
            </a:endParaRPr>
          </a:p>
          <a:p>
            <a:pPr>
              <a:buNone/>
            </a:pPr>
            <a:r>
              <a:rPr lang="en-US" sz="2000" b="1">
                <a:solidFill>
                  <a:schemeClr val="accent1">
                    <a:lumMod val="49000"/>
                  </a:schemeClr>
                </a:solidFill>
                <a:latin typeface="Lato"/>
                <a:ea typeface="Lato"/>
                <a:cs typeface="Lato"/>
              </a:rPr>
              <a:t>a. </a:t>
            </a:r>
            <a:r>
              <a:rPr lang="en-US" sz="2000" b="1" err="1">
                <a:solidFill>
                  <a:schemeClr val="accent1">
                    <a:lumMod val="49000"/>
                  </a:schemeClr>
                </a:solidFill>
                <a:latin typeface="Lato"/>
                <a:ea typeface="Lato"/>
                <a:cs typeface="Lato"/>
              </a:rPr>
              <a:t>Bệnh</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nhân</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đến</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khám</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và</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lấy</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phiếu</a:t>
            </a:r>
            <a:r>
              <a:rPr lang="en-US" sz="2000" b="1">
                <a:solidFill>
                  <a:schemeClr val="accent1">
                    <a:lumMod val="49000"/>
                  </a:schemeClr>
                </a:solidFill>
                <a:latin typeface="Lato"/>
                <a:ea typeface="Lato"/>
                <a:cs typeface="Lato"/>
              </a:rPr>
              <a:t> khám</a:t>
            </a:r>
            <a:endParaRPr lang="en-US" sz="2000" b="1">
              <a:solidFill>
                <a:schemeClr val="accent1">
                  <a:lumMod val="49000"/>
                </a:schemeClr>
              </a:solidFill>
            </a:endParaRPr>
          </a:p>
          <a:p>
            <a:pPr marL="0" indent="0">
              <a:buNone/>
            </a:pP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khuyến</a:t>
            </a:r>
            <a:r>
              <a:rPr lang="en-US" sz="1400">
                <a:solidFill>
                  <a:srgbClr val="111827"/>
                </a:solidFill>
                <a:latin typeface="Lato"/>
                <a:ea typeface="Lato"/>
                <a:cs typeface="Lato"/>
              </a:rPr>
              <a:t> </a:t>
            </a:r>
            <a:r>
              <a:rPr lang="en-US" sz="1400" err="1">
                <a:solidFill>
                  <a:srgbClr val="111827"/>
                </a:solidFill>
                <a:latin typeface="Lato"/>
                <a:ea typeface="Lato"/>
                <a:cs typeface="Lato"/>
              </a:rPr>
              <a:t>khích</a:t>
            </a:r>
            <a:r>
              <a:rPr lang="en-US" sz="1400">
                <a:solidFill>
                  <a:srgbClr val="111827"/>
                </a:solidFill>
                <a:latin typeface="Lato"/>
                <a:ea typeface="Lato"/>
                <a:cs typeface="Lato"/>
              </a:rPr>
              <a:t> </a:t>
            </a:r>
            <a:r>
              <a:rPr lang="en-US" sz="1400" err="1">
                <a:solidFill>
                  <a:srgbClr val="111827"/>
                </a:solidFill>
                <a:latin typeface="Lato"/>
                <a:ea typeface="Lato"/>
                <a:cs typeface="Lato"/>
              </a:rPr>
              <a:t>đến</a:t>
            </a:r>
            <a:r>
              <a:rPr lang="en-US" sz="1400">
                <a:solidFill>
                  <a:srgbClr val="111827"/>
                </a:solidFill>
                <a:latin typeface="Lato"/>
                <a:ea typeface="Lato"/>
                <a:cs typeface="Lato"/>
              </a:rPr>
              <a:t> </a:t>
            </a:r>
            <a:r>
              <a:rPr lang="en-US" sz="1400" err="1">
                <a:solidFill>
                  <a:srgbClr val="111827"/>
                </a:solidFill>
                <a:latin typeface="Lato"/>
                <a:ea typeface="Lato"/>
                <a:cs typeface="Lato"/>
              </a:rPr>
              <a:t>sớm</a:t>
            </a:r>
            <a:r>
              <a:rPr lang="en-US" sz="1400">
                <a:solidFill>
                  <a:srgbClr val="111827"/>
                </a:solidFill>
                <a:latin typeface="Lato"/>
                <a:ea typeface="Lato"/>
                <a:cs typeface="Lato"/>
              </a:rPr>
              <a:t> </a:t>
            </a:r>
            <a:r>
              <a:rPr lang="en-US" sz="1400" i="1" err="1">
                <a:solidFill>
                  <a:srgbClr val="111827"/>
                </a:solidFill>
                <a:latin typeface="Lato"/>
                <a:ea typeface="Lato"/>
                <a:cs typeface="Lato"/>
              </a:rPr>
              <a:t>trước</a:t>
            </a:r>
            <a:r>
              <a:rPr lang="en-US" sz="1400" i="1">
                <a:solidFill>
                  <a:srgbClr val="111827"/>
                </a:solidFill>
                <a:latin typeface="Lato"/>
                <a:ea typeface="Lato"/>
                <a:cs typeface="Lato"/>
              </a:rPr>
              <a:t> </a:t>
            </a:r>
            <a:r>
              <a:rPr lang="en-US" sz="1400" i="1" err="1">
                <a:solidFill>
                  <a:srgbClr val="111827"/>
                </a:solidFill>
                <a:latin typeface="Lato"/>
                <a:ea typeface="Lato"/>
                <a:cs typeface="Lato"/>
              </a:rPr>
              <a:t>giờ</a:t>
            </a:r>
            <a:r>
              <a:rPr lang="en-US" sz="1400" i="1">
                <a:solidFill>
                  <a:srgbClr val="111827"/>
                </a:solidFill>
                <a:latin typeface="Lato"/>
                <a:ea typeface="Lato"/>
                <a:cs typeface="Lato"/>
              </a:rPr>
              <a:t> </a:t>
            </a:r>
            <a:r>
              <a:rPr lang="en-US" sz="1400" i="1" err="1">
                <a:solidFill>
                  <a:srgbClr val="111827"/>
                </a:solidFill>
                <a:latin typeface="Lato"/>
                <a:ea typeface="Lato"/>
                <a:cs typeface="Lato"/>
              </a:rPr>
              <a:t>hẹn</a:t>
            </a:r>
            <a:r>
              <a:rPr lang="en-US" sz="1400" i="1">
                <a:solidFill>
                  <a:srgbClr val="111827"/>
                </a:solidFill>
                <a:latin typeface="Lato"/>
                <a:ea typeface="Lato"/>
                <a:cs typeface="Lato"/>
              </a:rPr>
              <a:t> 15-20 </a:t>
            </a:r>
            <a:r>
              <a:rPr lang="en-US" sz="1400" i="1" err="1">
                <a:solidFill>
                  <a:srgbClr val="111827"/>
                </a:solidFill>
                <a:latin typeface="Lato"/>
                <a:ea typeface="Lato"/>
                <a:cs typeface="Lato"/>
              </a:rPr>
              <a:t>phút</a:t>
            </a:r>
            <a:r>
              <a:rPr lang="en-US" sz="1400">
                <a:solidFill>
                  <a:srgbClr val="111827"/>
                </a:solidFill>
                <a:latin typeface="Lato"/>
                <a:ea typeface="Lato"/>
                <a:cs typeface="Lato"/>
              </a:rPr>
              <a:t> </a:t>
            </a:r>
            <a:r>
              <a:rPr lang="en-US" sz="1400" err="1">
                <a:solidFill>
                  <a:srgbClr val="111827"/>
                </a:solidFill>
                <a:latin typeface="Lato"/>
                <a:ea typeface="Lato"/>
                <a:cs typeface="Lato"/>
              </a:rPr>
              <a:t>để</a:t>
            </a:r>
            <a:r>
              <a:rPr lang="en-US" sz="1400">
                <a:solidFill>
                  <a:srgbClr val="111827"/>
                </a:solidFill>
                <a:latin typeface="Lato"/>
                <a:ea typeface="Lato"/>
                <a:cs typeface="Lato"/>
              </a:rPr>
              <a:t> </a:t>
            </a:r>
            <a:r>
              <a:rPr lang="en-US" sz="1400" err="1">
                <a:solidFill>
                  <a:srgbClr val="111827"/>
                </a:solidFill>
                <a:latin typeface="Lato"/>
                <a:ea typeface="Lato"/>
                <a:cs typeface="Lato"/>
              </a:rPr>
              <a:t>hoàn</a:t>
            </a:r>
            <a:r>
              <a:rPr lang="en-US" sz="1400">
                <a:solidFill>
                  <a:srgbClr val="111827"/>
                </a:solidFill>
                <a:latin typeface="Lato"/>
                <a:ea typeface="Lato"/>
                <a:cs typeface="Lato"/>
              </a:rPr>
              <a:t> </a:t>
            </a:r>
            <a:r>
              <a:rPr lang="en-US" sz="1400" err="1">
                <a:solidFill>
                  <a:srgbClr val="111827"/>
                </a:solidFill>
                <a:latin typeface="Lato"/>
                <a:ea typeface="Lato"/>
                <a:cs typeface="Lato"/>
              </a:rPr>
              <a:t>tất</a:t>
            </a:r>
            <a:r>
              <a:rPr lang="en-US" sz="1400">
                <a:solidFill>
                  <a:srgbClr val="111827"/>
                </a:solidFill>
                <a:latin typeface="Lato"/>
                <a:ea typeface="Lato"/>
                <a:cs typeface="Lato"/>
              </a:rPr>
              <a:t> </a:t>
            </a:r>
            <a:r>
              <a:rPr lang="en-US" sz="1400" err="1">
                <a:solidFill>
                  <a:srgbClr val="111827"/>
                </a:solidFill>
                <a:latin typeface="Lato"/>
                <a:ea typeface="Lato"/>
                <a:cs typeface="Lato"/>
              </a:rPr>
              <a:t>thủ</a:t>
            </a:r>
            <a:r>
              <a:rPr lang="en-US" sz="1400">
                <a:solidFill>
                  <a:srgbClr val="111827"/>
                </a:solidFill>
                <a:latin typeface="Lato"/>
                <a:ea typeface="Lato"/>
                <a:cs typeface="Lato"/>
              </a:rPr>
              <a:t> </a:t>
            </a:r>
            <a:r>
              <a:rPr lang="en-US" sz="1400" err="1">
                <a:solidFill>
                  <a:srgbClr val="111827"/>
                </a:solidFill>
                <a:latin typeface="Lato"/>
                <a:ea typeface="Lato"/>
                <a:cs typeface="Lato"/>
              </a:rPr>
              <a:t>tục</a:t>
            </a:r>
            <a:r>
              <a:rPr lang="en-US" sz="1400">
                <a:solidFill>
                  <a:srgbClr val="111827"/>
                </a:solidFill>
                <a:latin typeface="Lato"/>
                <a:ea typeface="Lato"/>
                <a:cs typeface="Lato"/>
              </a:rPr>
              <a:t> </a:t>
            </a:r>
            <a:r>
              <a:rPr lang="en-US" sz="1400" err="1">
                <a:solidFill>
                  <a:srgbClr val="111827"/>
                </a:solidFill>
                <a:latin typeface="Lato"/>
                <a:ea typeface="Lato"/>
                <a:cs typeface="Lato"/>
              </a:rPr>
              <a:t>trước</a:t>
            </a:r>
            <a:r>
              <a:rPr lang="en-US" sz="1400">
                <a:solidFill>
                  <a:srgbClr val="111827"/>
                </a:solidFill>
                <a:latin typeface="Lato"/>
                <a:ea typeface="Lato"/>
                <a:cs typeface="Lato"/>
              </a:rPr>
              <a:t> </a:t>
            </a:r>
            <a:r>
              <a:rPr lang="en-US" sz="1400" err="1">
                <a:solidFill>
                  <a:srgbClr val="111827"/>
                </a:solidFill>
                <a:latin typeface="Lato"/>
                <a:ea typeface="Lato"/>
                <a:cs typeface="Lato"/>
              </a:rPr>
              <a:t>khi</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Khi </a:t>
            </a:r>
            <a:r>
              <a:rPr lang="en-US" sz="1400" err="1">
                <a:solidFill>
                  <a:srgbClr val="111827"/>
                </a:solidFill>
                <a:latin typeface="Lato"/>
                <a:ea typeface="Lato"/>
                <a:cs typeface="Lato"/>
              </a:rPr>
              <a:t>đến</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viện</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di </a:t>
            </a:r>
            <a:r>
              <a:rPr lang="en-US" sz="1400" err="1">
                <a:solidFill>
                  <a:srgbClr val="111827"/>
                </a:solidFill>
                <a:latin typeface="Lato"/>
                <a:ea typeface="Lato"/>
                <a:cs typeface="Lato"/>
              </a:rPr>
              <a:t>chuyển</a:t>
            </a:r>
            <a:r>
              <a:rPr lang="en-US" sz="1400">
                <a:solidFill>
                  <a:srgbClr val="111827"/>
                </a:solidFill>
                <a:latin typeface="Lato"/>
                <a:ea typeface="Lato"/>
                <a:cs typeface="Lato"/>
              </a:rPr>
              <a:t> </a:t>
            </a:r>
            <a:r>
              <a:rPr lang="en-US" sz="1400" err="1">
                <a:solidFill>
                  <a:srgbClr val="111827"/>
                </a:solidFill>
                <a:latin typeface="Lato"/>
                <a:ea typeface="Lato"/>
                <a:cs typeface="Lato"/>
              </a:rPr>
              <a:t>đến</a:t>
            </a:r>
            <a:r>
              <a:rPr lang="en-US" sz="1400">
                <a:solidFill>
                  <a:srgbClr val="111827"/>
                </a:solidFill>
                <a:latin typeface="Lato"/>
                <a:ea typeface="Lato"/>
                <a:cs typeface="Lato"/>
              </a:rPr>
              <a:t> </a:t>
            </a:r>
            <a:r>
              <a:rPr lang="en-US" sz="1400" i="1" err="1">
                <a:solidFill>
                  <a:srgbClr val="111827"/>
                </a:solidFill>
                <a:latin typeface="Lato"/>
                <a:ea typeface="Lato"/>
                <a:cs typeface="Lato"/>
              </a:rPr>
              <a:t>quầy</a:t>
            </a:r>
            <a:r>
              <a:rPr lang="en-US" sz="1400" i="1">
                <a:solidFill>
                  <a:srgbClr val="111827"/>
                </a:solidFill>
                <a:latin typeface="Lato"/>
                <a:ea typeface="Lato"/>
                <a:cs typeface="Lato"/>
              </a:rPr>
              <a:t> </a:t>
            </a:r>
            <a:r>
              <a:rPr lang="en-US" sz="1400" i="1" err="1">
                <a:solidFill>
                  <a:srgbClr val="111827"/>
                </a:solidFill>
                <a:latin typeface="Lato"/>
                <a:ea typeface="Lato"/>
                <a:cs typeface="Lato"/>
              </a:rPr>
              <a:t>lễ</a:t>
            </a:r>
            <a:r>
              <a:rPr lang="en-US" sz="1400" i="1">
                <a:solidFill>
                  <a:srgbClr val="111827"/>
                </a:solidFill>
                <a:latin typeface="Lato"/>
                <a:ea typeface="Lato"/>
                <a:cs typeface="Lato"/>
              </a:rPr>
              <a:t> </a:t>
            </a:r>
            <a:r>
              <a:rPr lang="en-US" sz="1400" i="1" err="1">
                <a:solidFill>
                  <a:srgbClr val="111827"/>
                </a:solidFill>
                <a:latin typeface="Lato"/>
                <a:ea typeface="Lato"/>
                <a:cs typeface="Lato"/>
              </a:rPr>
              <a:t>tân</a:t>
            </a:r>
            <a:r>
              <a:rPr lang="en-US" sz="1400">
                <a:solidFill>
                  <a:srgbClr val="111827"/>
                </a:solidFill>
                <a:latin typeface="Lato"/>
                <a:ea typeface="Lato"/>
                <a:cs typeface="Lato"/>
              </a:rPr>
              <a:t> </a:t>
            </a:r>
            <a:r>
              <a:rPr lang="en-US" sz="1400" err="1">
                <a:solidFill>
                  <a:srgbClr val="111827"/>
                </a:solidFill>
                <a:latin typeface="Lato"/>
                <a:ea typeface="Lato"/>
                <a:cs typeface="Lato"/>
              </a:rPr>
              <a:t>để</a:t>
            </a:r>
            <a:r>
              <a:rPr lang="en-US" sz="1400">
                <a:solidFill>
                  <a:srgbClr val="111827"/>
                </a:solidFill>
                <a:latin typeface="Lato"/>
                <a:ea typeface="Lato"/>
                <a:cs typeface="Lato"/>
              </a:rPr>
              <a:t> </a:t>
            </a:r>
            <a:r>
              <a:rPr lang="en-US" sz="1400" err="1">
                <a:solidFill>
                  <a:srgbClr val="111827"/>
                </a:solidFill>
                <a:latin typeface="Lato"/>
                <a:ea typeface="Lato"/>
                <a:cs typeface="Lato"/>
              </a:rPr>
              <a:t>xác</a:t>
            </a:r>
            <a:r>
              <a:rPr lang="en-US" sz="1400">
                <a:solidFill>
                  <a:srgbClr val="111827"/>
                </a:solidFill>
                <a:latin typeface="Lato"/>
                <a:ea typeface="Lato"/>
                <a:cs typeface="Lato"/>
              </a:rPr>
              <a:t> </a:t>
            </a:r>
            <a:r>
              <a:rPr lang="en-US" sz="1400" err="1">
                <a:solidFill>
                  <a:srgbClr val="111827"/>
                </a:solidFill>
                <a:latin typeface="Lato"/>
                <a:ea typeface="Lato"/>
                <a:cs typeface="Lato"/>
              </a:rPr>
              <a:t>nhận</a:t>
            </a:r>
            <a:r>
              <a:rPr lang="en-US" sz="1400">
                <a:solidFill>
                  <a:srgbClr val="111827"/>
                </a:solidFill>
                <a:latin typeface="Lato"/>
                <a:ea typeface="Lato"/>
                <a:cs typeface="Lato"/>
              </a:rPr>
              <a:t> </a:t>
            </a:r>
            <a:r>
              <a:rPr lang="en-US" sz="1400" err="1">
                <a:solidFill>
                  <a:srgbClr val="111827"/>
                </a:solidFill>
                <a:latin typeface="Lato"/>
                <a:ea typeface="Lato"/>
                <a:cs typeface="Lato"/>
              </a:rPr>
              <a:t>thông</a:t>
            </a:r>
            <a:r>
              <a:rPr lang="en-US" sz="1400">
                <a:solidFill>
                  <a:srgbClr val="111827"/>
                </a:solidFill>
                <a:latin typeface="Lato"/>
                <a:ea typeface="Lato"/>
                <a:cs typeface="Lato"/>
              </a:rPr>
              <a:t> tin </a:t>
            </a:r>
            <a:r>
              <a:rPr lang="en-US" sz="1400" err="1">
                <a:solidFill>
                  <a:srgbClr val="111827"/>
                </a:solidFill>
                <a:latin typeface="Lato"/>
                <a:ea typeface="Lato"/>
                <a:cs typeface="Lato"/>
              </a:rPr>
              <a:t>và</a:t>
            </a:r>
            <a:r>
              <a:rPr lang="en-US" sz="1400">
                <a:solidFill>
                  <a:srgbClr val="111827"/>
                </a:solidFill>
                <a:latin typeface="Lato"/>
                <a:ea typeface="Lato"/>
                <a:cs typeface="Lato"/>
              </a:rPr>
              <a:t> </a:t>
            </a:r>
            <a:r>
              <a:rPr lang="en-US" sz="1400" err="1">
                <a:solidFill>
                  <a:srgbClr val="111827"/>
                </a:solidFill>
                <a:latin typeface="Lato"/>
                <a:ea typeface="Lato"/>
                <a:cs typeface="Lato"/>
              </a:rPr>
              <a:t>lấy</a:t>
            </a:r>
            <a:r>
              <a:rPr lang="en-US" sz="1400">
                <a:solidFill>
                  <a:srgbClr val="111827"/>
                </a:solidFill>
                <a:latin typeface="Lato"/>
                <a:ea typeface="Lato"/>
                <a:cs typeface="Lato"/>
              </a:rPr>
              <a:t> </a:t>
            </a:r>
            <a:r>
              <a:rPr lang="en-US" sz="1400" err="1">
                <a:solidFill>
                  <a:srgbClr val="111827"/>
                </a:solidFill>
                <a:latin typeface="Lato"/>
                <a:ea typeface="Lato"/>
                <a:cs typeface="Lato"/>
              </a:rPr>
              <a:t>phiếu</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endParaRPr lang="en-US" sz="1400" b="1">
              <a:solidFill>
                <a:srgbClr val="000000"/>
              </a:solidFill>
              <a:latin typeface="Lato"/>
              <a:ea typeface="Lato"/>
              <a:cs typeface="Lato"/>
            </a:endParaRPr>
          </a:p>
          <a:p>
            <a:pPr marL="0" indent="0">
              <a:buNone/>
            </a:pP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viên</a:t>
            </a:r>
            <a:r>
              <a:rPr lang="en-US" sz="1400">
                <a:solidFill>
                  <a:srgbClr val="111827"/>
                </a:solidFill>
                <a:latin typeface="Lato"/>
                <a:ea typeface="Lato"/>
                <a:cs typeface="Lato"/>
              </a:rPr>
              <a:t> </a:t>
            </a:r>
            <a:r>
              <a:rPr lang="en-US" sz="1400" err="1">
                <a:solidFill>
                  <a:srgbClr val="111827"/>
                </a:solidFill>
                <a:latin typeface="Lato"/>
                <a:ea typeface="Lato"/>
                <a:cs typeface="Lato"/>
              </a:rPr>
              <a:t>lễ</a:t>
            </a:r>
            <a:r>
              <a:rPr lang="en-US" sz="1400">
                <a:solidFill>
                  <a:srgbClr val="111827"/>
                </a:solidFill>
                <a:latin typeface="Lato"/>
                <a:ea typeface="Lato"/>
                <a:cs typeface="Lato"/>
              </a:rPr>
              <a:t> </a:t>
            </a:r>
            <a:r>
              <a:rPr lang="en-US" sz="1400" err="1">
                <a:solidFill>
                  <a:srgbClr val="111827"/>
                </a:solidFill>
                <a:latin typeface="Lato"/>
                <a:ea typeface="Lato"/>
                <a:cs typeface="Lato"/>
              </a:rPr>
              <a:t>tân</a:t>
            </a:r>
            <a:r>
              <a:rPr lang="en-US" sz="1400">
                <a:solidFill>
                  <a:srgbClr val="111827"/>
                </a:solidFill>
                <a:latin typeface="Lato"/>
                <a:ea typeface="Lato"/>
                <a:cs typeface="Lato"/>
              </a:rPr>
              <a:t> </a:t>
            </a:r>
            <a:r>
              <a:rPr lang="en-US" sz="1400" err="1">
                <a:solidFill>
                  <a:srgbClr val="111827"/>
                </a:solidFill>
                <a:latin typeface="Lato"/>
                <a:ea typeface="Lato"/>
                <a:cs typeface="Lato"/>
              </a:rPr>
              <a:t>thực</a:t>
            </a:r>
            <a:r>
              <a:rPr lang="en-US" sz="1400">
                <a:solidFill>
                  <a:srgbClr val="111827"/>
                </a:solidFill>
                <a:latin typeface="Lato"/>
                <a:ea typeface="Lato"/>
                <a:cs typeface="Lato"/>
              </a:rPr>
              <a:t> </a:t>
            </a:r>
            <a:r>
              <a:rPr lang="en-US" sz="1400" err="1">
                <a:solidFill>
                  <a:srgbClr val="111827"/>
                </a:solidFill>
                <a:latin typeface="Lato"/>
                <a:ea typeface="Lato"/>
                <a:cs typeface="Lato"/>
              </a:rPr>
              <a:t>hiện</a:t>
            </a:r>
            <a:r>
              <a:rPr lang="en-US" sz="1400">
                <a:solidFill>
                  <a:srgbClr val="111827"/>
                </a:solidFill>
                <a:latin typeface="Lato"/>
                <a:ea typeface="Lato"/>
                <a:cs typeface="Lato"/>
              </a:rPr>
              <a:t> </a:t>
            </a:r>
            <a:r>
              <a:rPr lang="en-US" sz="1400" err="1">
                <a:solidFill>
                  <a:srgbClr val="111827"/>
                </a:solidFill>
                <a:latin typeface="Lato"/>
                <a:ea typeface="Lato"/>
                <a:cs typeface="Lato"/>
              </a:rPr>
              <a:t>theo</a:t>
            </a:r>
            <a:r>
              <a:rPr lang="en-US" sz="1400">
                <a:solidFill>
                  <a:srgbClr val="111827"/>
                </a:solidFill>
                <a:latin typeface="Lato"/>
                <a:ea typeface="Lato"/>
                <a:cs typeface="Lato"/>
              </a:rPr>
              <a:t> </a:t>
            </a:r>
            <a:r>
              <a:rPr lang="en-US" sz="1400" err="1">
                <a:solidFill>
                  <a:srgbClr val="111827"/>
                </a:solidFill>
                <a:latin typeface="Lato"/>
                <a:ea typeface="Lato"/>
                <a:cs typeface="Lato"/>
              </a:rPr>
              <a:t>quy</a:t>
            </a:r>
            <a:r>
              <a:rPr lang="en-US" sz="1400">
                <a:solidFill>
                  <a:srgbClr val="111827"/>
                </a:solidFill>
                <a:latin typeface="Lato"/>
                <a:ea typeface="Lato"/>
                <a:cs typeface="Lato"/>
              </a:rPr>
              <a:t> </a:t>
            </a:r>
            <a:r>
              <a:rPr lang="en-US" sz="1400" err="1">
                <a:solidFill>
                  <a:srgbClr val="111827"/>
                </a:solidFill>
                <a:latin typeface="Lato"/>
                <a:ea typeface="Lato"/>
                <a:cs typeface="Lato"/>
              </a:rPr>
              <a:t>trình</a:t>
            </a:r>
            <a:r>
              <a:rPr lang="en-US" sz="1400">
                <a:solidFill>
                  <a:srgbClr val="111827"/>
                </a:solidFill>
                <a:latin typeface="Lato"/>
                <a:ea typeface="Lato"/>
                <a:cs typeface="Lato"/>
              </a:rPr>
              <a:t> </a:t>
            </a:r>
            <a:r>
              <a:rPr lang="en-US" sz="1400" err="1">
                <a:solidFill>
                  <a:srgbClr val="111827"/>
                </a:solidFill>
                <a:latin typeface="Lato"/>
                <a:ea typeface="Lato"/>
                <a:cs typeface="Lato"/>
              </a:rPr>
              <a:t>có</a:t>
            </a:r>
            <a:r>
              <a:rPr lang="en-US" sz="1400">
                <a:solidFill>
                  <a:srgbClr val="111827"/>
                </a:solidFill>
                <a:latin typeface="Lato"/>
                <a:ea typeface="Lato"/>
                <a:cs typeface="Lato"/>
              </a:rPr>
              <a:t> sẵn (đã nêu trong báo cáo).</a:t>
            </a:r>
            <a:endParaRPr lang="en-US" sz="1400">
              <a:solidFill>
                <a:srgbClr val="111827"/>
              </a:solidFill>
            </a:endParaRPr>
          </a:p>
          <a:p>
            <a:pPr marL="0" indent="0">
              <a:buNone/>
            </a:pPr>
            <a:r>
              <a:rPr lang="en-US" sz="1400" b="1" i="1">
                <a:solidFill>
                  <a:srgbClr val="C00000"/>
                </a:solidFill>
                <a:latin typeface="Lato"/>
                <a:ea typeface="Lato"/>
                <a:cs typeface="Lato"/>
              </a:rPr>
              <a:t>Trường </a:t>
            </a:r>
            <a:r>
              <a:rPr lang="en-US" sz="1400" b="1" i="1" err="1">
                <a:solidFill>
                  <a:srgbClr val="C00000"/>
                </a:solidFill>
                <a:latin typeface="Lato"/>
                <a:ea typeface="Lato"/>
                <a:cs typeface="Lato"/>
              </a:rPr>
              <a:t>hợp</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bệnh</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nhân</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đến</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trễ</a:t>
            </a:r>
            <a:endParaRPr lang="en-US" sz="1400" b="1" i="1">
              <a:solidFill>
                <a:srgbClr val="C00000"/>
              </a:solidFill>
            </a:endParaRPr>
          </a:p>
          <a:p>
            <a:pPr>
              <a:buFont typeface="Courier New" panose="020B0604020202020204" pitchFamily="34" charset="0"/>
              <a:buChar char="o"/>
            </a:pPr>
            <a:r>
              <a:rPr lang="en-US" sz="1400">
                <a:solidFill>
                  <a:srgbClr val="111827"/>
                </a:solidFill>
                <a:latin typeface="Lato"/>
                <a:ea typeface="Lato"/>
                <a:cs typeface="Lato"/>
              </a:rPr>
              <a:t>Nếu </a:t>
            </a:r>
            <a:r>
              <a:rPr lang="en-US" sz="1400" err="1">
                <a:solidFill>
                  <a:srgbClr val="111827"/>
                </a:solidFill>
                <a:latin typeface="Lato"/>
                <a:ea typeface="Lato"/>
                <a:cs typeface="Lato"/>
              </a:rPr>
              <a:t>đến</a:t>
            </a:r>
            <a:r>
              <a:rPr lang="en-US" sz="1400">
                <a:solidFill>
                  <a:srgbClr val="111827"/>
                </a:solidFill>
                <a:latin typeface="Lato"/>
                <a:ea typeface="Lato"/>
                <a:cs typeface="Lato"/>
              </a:rPr>
              <a:t> </a:t>
            </a:r>
            <a:r>
              <a:rPr lang="en-US" sz="1400" err="1">
                <a:solidFill>
                  <a:srgbClr val="111827"/>
                </a:solidFill>
                <a:latin typeface="Lato"/>
                <a:ea typeface="Lato"/>
                <a:cs typeface="Lato"/>
              </a:rPr>
              <a:t>muộn</a:t>
            </a:r>
            <a:r>
              <a:rPr lang="en-US" sz="1400">
                <a:solidFill>
                  <a:srgbClr val="111827"/>
                </a:solidFill>
                <a:latin typeface="Lato"/>
                <a:ea typeface="Lato"/>
                <a:cs typeface="Lato"/>
              </a:rPr>
              <a:t> </a:t>
            </a:r>
            <a:r>
              <a:rPr lang="en-US" sz="1400" i="1" err="1">
                <a:solidFill>
                  <a:schemeClr val="accent2">
                    <a:lumMod val="49000"/>
                  </a:schemeClr>
                </a:solidFill>
                <a:latin typeface="Lato"/>
                <a:ea typeface="Lato"/>
                <a:cs typeface="Lato"/>
              </a:rPr>
              <a:t>dưới</a:t>
            </a:r>
            <a:r>
              <a:rPr lang="en-US" sz="1400" i="1">
                <a:solidFill>
                  <a:schemeClr val="accent2">
                    <a:lumMod val="49000"/>
                  </a:schemeClr>
                </a:solidFill>
                <a:latin typeface="Lato"/>
                <a:ea typeface="Lato"/>
                <a:cs typeface="Lato"/>
              </a:rPr>
              <a:t> 15 </a:t>
            </a:r>
            <a:r>
              <a:rPr lang="en-US" sz="1400" i="1" err="1">
                <a:solidFill>
                  <a:schemeClr val="accent2">
                    <a:lumMod val="49000"/>
                  </a:schemeClr>
                </a:solidFill>
                <a:latin typeface="Lato"/>
                <a:ea typeface="Lato"/>
                <a:cs typeface="Lato"/>
              </a:rPr>
              <a:t>phút</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vẫn</a:t>
            </a:r>
            <a:r>
              <a:rPr lang="en-US" sz="1400">
                <a:solidFill>
                  <a:srgbClr val="111827"/>
                </a:solidFill>
                <a:latin typeface="Lato"/>
                <a:ea typeface="Lato"/>
                <a:cs typeface="Lato"/>
              </a:rPr>
              <a:t>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tiếp</a:t>
            </a:r>
            <a:r>
              <a:rPr lang="en-US" sz="1400">
                <a:solidFill>
                  <a:srgbClr val="111827"/>
                </a:solidFill>
                <a:latin typeface="Lato"/>
                <a:ea typeface="Lato"/>
                <a:cs typeface="Lato"/>
              </a:rPr>
              <a:t> </a:t>
            </a:r>
            <a:r>
              <a:rPr lang="en-US" sz="1400" err="1">
                <a:solidFill>
                  <a:srgbClr val="111827"/>
                </a:solidFill>
                <a:latin typeface="Lato"/>
                <a:ea typeface="Lato"/>
                <a:cs typeface="Lato"/>
              </a:rPr>
              <a:t>nhận</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r>
              <a:rPr lang="en-US" sz="1400" err="1">
                <a:solidFill>
                  <a:srgbClr val="111827"/>
                </a:solidFill>
                <a:latin typeface="Lato"/>
                <a:ea typeface="Lato"/>
                <a:cs typeface="Lato"/>
              </a:rPr>
              <a:t>như</a:t>
            </a:r>
            <a:r>
              <a:rPr lang="en-US" sz="1400">
                <a:solidFill>
                  <a:srgbClr val="111827"/>
                </a:solidFill>
                <a:latin typeface="Lato"/>
                <a:ea typeface="Lato"/>
                <a:cs typeface="Lato"/>
              </a:rPr>
              <a:t> </a:t>
            </a:r>
            <a:r>
              <a:rPr lang="en-US" sz="1400" err="1">
                <a:solidFill>
                  <a:srgbClr val="111827"/>
                </a:solidFill>
                <a:latin typeface="Lato"/>
                <a:ea typeface="Lato"/>
                <a:cs typeface="Lato"/>
              </a:rPr>
              <a:t>bình</a:t>
            </a:r>
            <a:r>
              <a:rPr lang="en-US" sz="1400">
                <a:solidFill>
                  <a:srgbClr val="111827"/>
                </a:solidFill>
                <a:latin typeface="Lato"/>
                <a:ea typeface="Lato"/>
                <a:cs typeface="Lato"/>
              </a:rPr>
              <a:t> </a:t>
            </a:r>
            <a:r>
              <a:rPr lang="en-US" sz="1400" err="1">
                <a:solidFill>
                  <a:srgbClr val="111827"/>
                </a:solidFill>
                <a:latin typeface="Lato"/>
                <a:ea typeface="Lato"/>
                <a:cs typeface="Lato"/>
              </a:rPr>
              <a:t>thường</a:t>
            </a:r>
            <a:r>
              <a:rPr lang="en-US" sz="1400">
                <a:solidFill>
                  <a:srgbClr val="111827"/>
                </a:solidFill>
                <a:latin typeface="Lato"/>
                <a:ea typeface="Lato"/>
                <a:cs typeface="Lato"/>
              </a:rPr>
              <a:t>. </a:t>
            </a:r>
            <a:endParaRPr lang="en-US" sz="1400"/>
          </a:p>
          <a:p>
            <a:pPr>
              <a:buFont typeface="Courier New" panose="020B0604020202020204" pitchFamily="34" charset="0"/>
              <a:buChar char="o"/>
            </a:pPr>
            <a:r>
              <a:rPr lang="en-US" sz="1400" err="1">
                <a:solidFill>
                  <a:srgbClr val="111827"/>
                </a:solidFill>
                <a:latin typeface="Lato"/>
                <a:ea typeface="Lato"/>
                <a:cs typeface="Lato"/>
              </a:rPr>
              <a:t>Nếu</a:t>
            </a:r>
            <a:r>
              <a:rPr lang="en-US" sz="1400">
                <a:solidFill>
                  <a:srgbClr val="111827"/>
                </a:solidFill>
                <a:latin typeface="Lato"/>
                <a:ea typeface="Lato"/>
                <a:cs typeface="Lato"/>
              </a:rPr>
              <a:t> </a:t>
            </a:r>
            <a:r>
              <a:rPr lang="en-US" sz="1400" err="1">
                <a:solidFill>
                  <a:srgbClr val="111827"/>
                </a:solidFill>
                <a:latin typeface="Lato"/>
                <a:ea typeface="Lato"/>
                <a:cs typeface="Lato"/>
              </a:rPr>
              <a:t>đến</a:t>
            </a:r>
            <a:r>
              <a:rPr lang="en-US" sz="1400">
                <a:solidFill>
                  <a:srgbClr val="111827"/>
                </a:solidFill>
                <a:latin typeface="Lato"/>
                <a:ea typeface="Lato"/>
                <a:cs typeface="Lato"/>
              </a:rPr>
              <a:t> </a:t>
            </a:r>
            <a:r>
              <a:rPr lang="en-US" sz="1400" err="1">
                <a:solidFill>
                  <a:srgbClr val="111827"/>
                </a:solidFill>
                <a:latin typeface="Lato"/>
                <a:ea typeface="Lato"/>
                <a:cs typeface="Lato"/>
              </a:rPr>
              <a:t>muộn</a:t>
            </a:r>
            <a:r>
              <a:rPr lang="en-US" sz="1400">
                <a:solidFill>
                  <a:srgbClr val="111827"/>
                </a:solidFill>
                <a:latin typeface="Lato"/>
                <a:ea typeface="Lato"/>
                <a:cs typeface="Lato"/>
              </a:rPr>
              <a:t> </a:t>
            </a:r>
            <a:r>
              <a:rPr lang="en-US" sz="1400" i="1" err="1">
                <a:solidFill>
                  <a:schemeClr val="accent2">
                    <a:lumMod val="49000"/>
                  </a:schemeClr>
                </a:solidFill>
                <a:latin typeface="Lato"/>
                <a:ea typeface="Lato"/>
                <a:cs typeface="Lato"/>
              </a:rPr>
              <a:t>trên</a:t>
            </a:r>
            <a:r>
              <a:rPr lang="en-US" sz="1400" i="1">
                <a:solidFill>
                  <a:schemeClr val="accent2">
                    <a:lumMod val="49000"/>
                  </a:schemeClr>
                </a:solidFill>
                <a:latin typeface="Lato"/>
                <a:ea typeface="Lato"/>
                <a:cs typeface="Lato"/>
              </a:rPr>
              <a:t> 15 </a:t>
            </a:r>
            <a:r>
              <a:rPr lang="en-US" sz="1400" i="1" err="1">
                <a:solidFill>
                  <a:schemeClr val="accent2">
                    <a:lumMod val="49000"/>
                  </a:schemeClr>
                </a:solidFill>
                <a:latin typeface="Lato"/>
                <a:ea typeface="Lato"/>
                <a:cs typeface="Lato"/>
              </a:rPr>
              <a:t>phút</a:t>
            </a:r>
            <a:r>
              <a:rPr lang="en-US" sz="1400">
                <a:solidFill>
                  <a:srgbClr val="111827"/>
                </a:solidFill>
                <a:latin typeface="Lato"/>
                <a:ea typeface="Lato"/>
                <a:cs typeface="Lato"/>
              </a:rPr>
              <a:t>, </a:t>
            </a:r>
            <a:r>
              <a:rPr lang="en-US" sz="1400" err="1">
                <a:solidFill>
                  <a:srgbClr val="111827"/>
                </a:solidFill>
                <a:latin typeface="Lato"/>
                <a:ea typeface="Lato"/>
                <a:cs typeface="Lato"/>
              </a:rPr>
              <a:t>bác</a:t>
            </a:r>
            <a:r>
              <a:rPr lang="en-US" sz="1400">
                <a:solidFill>
                  <a:srgbClr val="111827"/>
                </a:solidFill>
                <a:latin typeface="Lato"/>
                <a:ea typeface="Lato"/>
                <a:cs typeface="Lato"/>
              </a:rPr>
              <a:t> </a:t>
            </a:r>
            <a:r>
              <a:rPr lang="en-US" sz="1400" err="1">
                <a:solidFill>
                  <a:srgbClr val="111827"/>
                </a:solidFill>
                <a:latin typeface="Lato"/>
                <a:ea typeface="Lato"/>
                <a:cs typeface="Lato"/>
              </a:rPr>
              <a:t>sĩ</a:t>
            </a:r>
            <a:r>
              <a:rPr lang="en-US" sz="1400">
                <a:solidFill>
                  <a:srgbClr val="111827"/>
                </a:solidFill>
                <a:latin typeface="Lato"/>
                <a:ea typeface="Lato"/>
                <a:cs typeface="Lato"/>
              </a:rPr>
              <a:t>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quyền</a:t>
            </a:r>
            <a:r>
              <a:rPr lang="en-US" sz="1400">
                <a:solidFill>
                  <a:srgbClr val="111827"/>
                </a:solidFill>
                <a:latin typeface="Lato"/>
                <a:ea typeface="Lato"/>
                <a:cs typeface="Lato"/>
              </a:rPr>
              <a:t> </a:t>
            </a:r>
            <a:r>
              <a:rPr lang="en-US" sz="1400" err="1">
                <a:solidFill>
                  <a:srgbClr val="111827"/>
                </a:solidFill>
                <a:latin typeface="Lato"/>
                <a:ea typeface="Lato"/>
                <a:cs typeface="Lato"/>
              </a:rPr>
              <a:t>cập</a:t>
            </a:r>
            <a:r>
              <a:rPr lang="en-US" sz="1400">
                <a:solidFill>
                  <a:srgbClr val="111827"/>
                </a:solidFill>
                <a:latin typeface="Lato"/>
                <a:ea typeface="Lato"/>
                <a:cs typeface="Lato"/>
              </a:rPr>
              <a:t> </a:t>
            </a:r>
            <a:r>
              <a:rPr lang="en-US" sz="1400" err="1">
                <a:solidFill>
                  <a:srgbClr val="111827"/>
                </a:solidFill>
                <a:latin typeface="Lato"/>
                <a:ea typeface="Lato"/>
                <a:cs typeface="Lato"/>
              </a:rPr>
              <a:t>nhật</a:t>
            </a:r>
            <a:r>
              <a:rPr lang="en-US" sz="1400">
                <a:solidFill>
                  <a:srgbClr val="111827"/>
                </a:solidFill>
                <a:latin typeface="Lato"/>
                <a:ea typeface="Lato"/>
                <a:cs typeface="Lato"/>
              </a:rPr>
              <a:t> </a:t>
            </a:r>
            <a:r>
              <a:rPr lang="en-US" sz="1400" err="1">
                <a:solidFill>
                  <a:srgbClr val="111827"/>
                </a:solidFill>
                <a:latin typeface="Lato"/>
                <a:ea typeface="Lato"/>
                <a:cs typeface="Lato"/>
              </a:rPr>
              <a:t>trạng</a:t>
            </a:r>
            <a:r>
              <a:rPr lang="en-US" sz="1400">
                <a:solidFill>
                  <a:srgbClr val="111827"/>
                </a:solidFill>
                <a:latin typeface="Lato"/>
                <a:ea typeface="Lato"/>
                <a:cs typeface="Lato"/>
              </a:rPr>
              <a:t> </a:t>
            </a:r>
            <a:r>
              <a:rPr lang="en-US" sz="1400" err="1">
                <a:solidFill>
                  <a:srgbClr val="111827"/>
                </a:solidFill>
                <a:latin typeface="Lato"/>
                <a:ea typeface="Lato"/>
                <a:cs typeface="Lato"/>
              </a:rPr>
              <a:t>thái</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là</a:t>
            </a:r>
            <a:r>
              <a:rPr lang="en-US" sz="1400">
                <a:solidFill>
                  <a:srgbClr val="111827"/>
                </a:solidFill>
                <a:latin typeface="Lato"/>
                <a:ea typeface="Lato"/>
                <a:cs typeface="Lato"/>
              </a:rPr>
              <a:t> </a:t>
            </a:r>
            <a:r>
              <a:rPr lang="en-US" sz="1400" b="1">
                <a:solidFill>
                  <a:srgbClr val="111827"/>
                </a:solidFill>
                <a:latin typeface="Lato"/>
                <a:ea typeface="Lato"/>
                <a:cs typeface="Lato"/>
              </a:rPr>
              <a:t>“</a:t>
            </a:r>
            <a:r>
              <a:rPr lang="en-US" sz="1400" b="1" i="1" err="1">
                <a:solidFill>
                  <a:srgbClr val="111827"/>
                </a:solidFill>
                <a:latin typeface="Lato"/>
                <a:ea typeface="Lato"/>
                <a:cs typeface="Lato"/>
              </a:rPr>
              <a:t>Vắng</a:t>
            </a:r>
            <a:r>
              <a:rPr lang="en-US" sz="1400" b="1" i="1">
                <a:solidFill>
                  <a:srgbClr val="111827"/>
                </a:solidFill>
                <a:latin typeface="Lato"/>
                <a:ea typeface="Lato"/>
                <a:cs typeface="Lato"/>
              </a:rPr>
              <a:t> </a:t>
            </a:r>
            <a:r>
              <a:rPr lang="en-US" sz="1400" b="1" i="1" err="1">
                <a:solidFill>
                  <a:srgbClr val="111827"/>
                </a:solidFill>
                <a:latin typeface="Lato"/>
                <a:ea typeface="Lato"/>
                <a:cs typeface="Lato"/>
              </a:rPr>
              <a:t>mặt</a:t>
            </a:r>
            <a:r>
              <a:rPr lang="en-US" sz="1400" b="1">
                <a:solidFill>
                  <a:srgbClr val="111827"/>
                </a:solidFill>
                <a:latin typeface="Lato"/>
                <a:ea typeface="Lato"/>
                <a:cs typeface="Times New Roman"/>
              </a:rPr>
              <a:t>”</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và</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ghi</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chú</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lý</a:t>
            </a:r>
            <a:r>
              <a:rPr lang="en-US" sz="1400">
                <a:solidFill>
                  <a:srgbClr val="111827"/>
                </a:solidFill>
                <a:latin typeface="Lato"/>
                <a:ea typeface="Lato"/>
                <a:cs typeface="Times New Roman"/>
              </a:rPr>
              <a:t> do. Khi </a:t>
            </a:r>
            <a:r>
              <a:rPr lang="en-US" sz="1400" err="1">
                <a:solidFill>
                  <a:srgbClr val="111827"/>
                </a:solidFill>
                <a:latin typeface="Lato"/>
                <a:ea typeface="Lato"/>
                <a:cs typeface="Times New Roman"/>
              </a:rPr>
              <a:t>đó</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hệ</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thống</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tự</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động</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cập</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nhật</a:t>
            </a:r>
            <a:r>
              <a:rPr lang="en-US" sz="1400">
                <a:solidFill>
                  <a:srgbClr val="111827"/>
                </a:solidFill>
                <a:latin typeface="Lato"/>
                <a:ea typeface="Lato"/>
                <a:cs typeface="Times New Roman"/>
              </a:rPr>
              <a:t> ca </a:t>
            </a:r>
            <a:r>
              <a:rPr lang="en-US" sz="1400" err="1">
                <a:solidFill>
                  <a:srgbClr val="111827"/>
                </a:solidFill>
                <a:latin typeface="Lato"/>
                <a:ea typeface="Lato"/>
                <a:cs typeface="Times New Roman"/>
              </a:rPr>
              <a:t>làm</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việc</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tương</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ứng</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của</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bác</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sĩ</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là</a:t>
            </a:r>
            <a:r>
              <a:rPr lang="en-US" sz="1400">
                <a:solidFill>
                  <a:srgbClr val="111827"/>
                </a:solidFill>
                <a:latin typeface="Lato"/>
                <a:ea typeface="Lato"/>
                <a:cs typeface="Times New Roman"/>
              </a:rPr>
              <a:t> </a:t>
            </a:r>
            <a:r>
              <a:rPr lang="en-US" sz="1400" b="1">
                <a:solidFill>
                  <a:srgbClr val="111827"/>
                </a:solidFill>
                <a:latin typeface="Lato"/>
                <a:ea typeface="Lato"/>
                <a:cs typeface="Times New Roman"/>
              </a:rPr>
              <a:t>“</a:t>
            </a:r>
            <a:r>
              <a:rPr lang="en-US" sz="1400" b="1" i="1" err="1">
                <a:solidFill>
                  <a:srgbClr val="111827"/>
                </a:solidFill>
                <a:latin typeface="Lato"/>
                <a:ea typeface="Lato"/>
                <a:cs typeface="Lato"/>
              </a:rPr>
              <a:t>Trống</a:t>
            </a:r>
            <a:r>
              <a:rPr lang="en-US" sz="1400" b="1">
                <a:solidFill>
                  <a:srgbClr val="111827"/>
                </a:solidFill>
                <a:latin typeface="Lato"/>
                <a:ea typeface="Lato"/>
                <a:cs typeface="Times New Roman"/>
              </a:rPr>
              <a:t>”</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để</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đảm</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bảo</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tính</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đồng</a:t>
            </a:r>
            <a:r>
              <a:rPr lang="en-US" sz="1400">
                <a:solidFill>
                  <a:srgbClr val="111827"/>
                </a:solidFill>
                <a:latin typeface="Lato"/>
                <a:ea typeface="Lato"/>
                <a:cs typeface="Times New Roman"/>
              </a:rPr>
              <a:t> bộ. </a:t>
            </a:r>
            <a:endParaRPr lang="en-US" sz="1400"/>
          </a:p>
          <a:p>
            <a:pPr marL="0" indent="0">
              <a:buNone/>
            </a:pPr>
            <a:r>
              <a:rPr lang="en-US" sz="1400" b="1" i="1">
                <a:solidFill>
                  <a:srgbClr val="C00000"/>
                </a:solidFill>
                <a:latin typeface="Lato"/>
                <a:ea typeface="Lato"/>
                <a:cs typeface="Lato"/>
              </a:rPr>
              <a:t>Trường </a:t>
            </a:r>
            <a:r>
              <a:rPr lang="en-US" sz="1400" b="1" i="1" err="1">
                <a:solidFill>
                  <a:srgbClr val="C00000"/>
                </a:solidFill>
                <a:latin typeface="Lato"/>
                <a:ea typeface="Lato"/>
                <a:cs typeface="Lato"/>
              </a:rPr>
              <a:t>hợp</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bệnh</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nhân</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không</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đến</a:t>
            </a:r>
            <a:r>
              <a:rPr lang="en-US" sz="1400" b="1" i="1">
                <a:solidFill>
                  <a:srgbClr val="C00000"/>
                </a:solidFill>
                <a:latin typeface="Lato"/>
                <a:ea typeface="Lato"/>
                <a:cs typeface="Lato"/>
              </a:rPr>
              <a:t> </a:t>
            </a:r>
            <a:r>
              <a:rPr lang="en-US" sz="1400" b="1" i="1" err="1">
                <a:solidFill>
                  <a:srgbClr val="C00000"/>
                </a:solidFill>
                <a:latin typeface="Lato"/>
                <a:ea typeface="Lato"/>
                <a:cs typeface="Lato"/>
              </a:rPr>
              <a:t>khám</a:t>
            </a:r>
            <a:endParaRPr lang="en-US" sz="1400" b="1" i="1">
              <a:solidFill>
                <a:srgbClr val="C00000"/>
              </a:solidFill>
            </a:endParaRPr>
          </a:p>
          <a:p>
            <a:pPr>
              <a:buFont typeface="Courier New" panose="020B0604020202020204" pitchFamily="34" charset="0"/>
              <a:buChar char="o"/>
            </a:pP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viên</a:t>
            </a:r>
            <a:r>
              <a:rPr lang="en-US" sz="1400">
                <a:solidFill>
                  <a:srgbClr val="111827"/>
                </a:solidFill>
                <a:latin typeface="Lato"/>
                <a:ea typeface="Lato"/>
                <a:cs typeface="Lato"/>
              </a:rPr>
              <a:t> </a:t>
            </a:r>
            <a:r>
              <a:rPr lang="en-US" sz="1400" err="1">
                <a:solidFill>
                  <a:srgbClr val="111827"/>
                </a:solidFill>
                <a:latin typeface="Lato"/>
                <a:ea typeface="Lato"/>
                <a:cs typeface="Lato"/>
              </a:rPr>
              <a:t>sẽ</a:t>
            </a:r>
            <a:r>
              <a:rPr lang="en-US" sz="1400">
                <a:solidFill>
                  <a:srgbClr val="111827"/>
                </a:solidFill>
                <a:latin typeface="Lato"/>
                <a:ea typeface="Lato"/>
                <a:cs typeface="Lato"/>
              </a:rPr>
              <a:t> </a:t>
            </a:r>
            <a:r>
              <a:rPr lang="en-US" sz="1400" err="1">
                <a:solidFill>
                  <a:srgbClr val="111827"/>
                </a:solidFill>
                <a:latin typeface="Lato"/>
                <a:ea typeface="Lato"/>
                <a:cs typeface="Lato"/>
              </a:rPr>
              <a:t>thông</a:t>
            </a:r>
            <a:r>
              <a:rPr lang="en-US" sz="1400">
                <a:solidFill>
                  <a:srgbClr val="111827"/>
                </a:solidFill>
                <a:latin typeface="Lato"/>
                <a:ea typeface="Lato"/>
                <a:cs typeface="Lato"/>
              </a:rPr>
              <a:t> </a:t>
            </a:r>
            <a:r>
              <a:rPr lang="en-US" sz="1400" err="1">
                <a:solidFill>
                  <a:srgbClr val="111827"/>
                </a:solidFill>
                <a:latin typeface="Lato"/>
                <a:ea typeface="Lato"/>
                <a:cs typeface="Lato"/>
              </a:rPr>
              <a:t>báo</a:t>
            </a:r>
            <a:r>
              <a:rPr lang="en-US" sz="1400">
                <a:solidFill>
                  <a:srgbClr val="111827"/>
                </a:solidFill>
                <a:latin typeface="Lato"/>
                <a:ea typeface="Lato"/>
                <a:cs typeface="Lato"/>
              </a:rPr>
              <a:t> </a:t>
            </a:r>
            <a:r>
              <a:rPr lang="en-US" sz="1400" err="1">
                <a:solidFill>
                  <a:srgbClr val="111827"/>
                </a:solidFill>
                <a:latin typeface="Lato"/>
                <a:ea typeface="Lato"/>
                <a:cs typeface="Lato"/>
              </a:rPr>
              <a:t>lại</a:t>
            </a:r>
            <a:r>
              <a:rPr lang="en-US" sz="1400">
                <a:solidFill>
                  <a:srgbClr val="111827"/>
                </a:solidFill>
                <a:latin typeface="Lato"/>
                <a:ea typeface="Lato"/>
                <a:cs typeface="Lato"/>
              </a:rPr>
              <a:t> </a:t>
            </a:r>
            <a:r>
              <a:rPr lang="en-US" sz="1400" err="1">
                <a:solidFill>
                  <a:srgbClr val="111827"/>
                </a:solidFill>
                <a:latin typeface="Lato"/>
                <a:ea typeface="Lato"/>
                <a:cs typeface="Lato"/>
              </a:rPr>
              <a:t>cho</a:t>
            </a:r>
            <a:r>
              <a:rPr lang="en-US" sz="1400">
                <a:solidFill>
                  <a:srgbClr val="111827"/>
                </a:solidFill>
                <a:latin typeface="Lato"/>
                <a:ea typeface="Lato"/>
                <a:cs typeface="Lato"/>
              </a:rPr>
              <a:t> </a:t>
            </a:r>
            <a:r>
              <a:rPr lang="en-US" sz="1400" err="1">
                <a:solidFill>
                  <a:srgbClr val="111827"/>
                </a:solidFill>
                <a:latin typeface="Lato"/>
                <a:ea typeface="Lato"/>
                <a:cs typeface="Lato"/>
              </a:rPr>
              <a:t>bác</a:t>
            </a:r>
            <a:r>
              <a:rPr lang="en-US" sz="1400">
                <a:solidFill>
                  <a:srgbClr val="111827"/>
                </a:solidFill>
                <a:latin typeface="Lato"/>
                <a:ea typeface="Lato"/>
                <a:cs typeface="Lato"/>
              </a:rPr>
              <a:t> </a:t>
            </a:r>
            <a:r>
              <a:rPr lang="en-US" sz="1400" err="1">
                <a:solidFill>
                  <a:srgbClr val="111827"/>
                </a:solidFill>
                <a:latin typeface="Lato"/>
                <a:ea typeface="Lato"/>
                <a:cs typeface="Lato"/>
              </a:rPr>
              <a:t>sĩ</a:t>
            </a:r>
            <a:r>
              <a:rPr lang="en-US" sz="1400">
                <a:solidFill>
                  <a:srgbClr val="111827"/>
                </a:solidFill>
                <a:latin typeface="Lato"/>
                <a:ea typeface="Lato"/>
                <a:cs typeface="Lato"/>
              </a:rPr>
              <a:t> </a:t>
            </a:r>
            <a:r>
              <a:rPr lang="en-US" sz="1400" err="1">
                <a:solidFill>
                  <a:schemeClr val="accent2">
                    <a:lumMod val="49000"/>
                  </a:schemeClr>
                </a:solidFill>
                <a:latin typeface="Lato"/>
                <a:ea typeface="Lato"/>
                <a:cs typeface="Lato"/>
              </a:rPr>
              <a:t>sau</a:t>
            </a:r>
            <a:r>
              <a:rPr lang="en-US" sz="1400">
                <a:solidFill>
                  <a:schemeClr val="accent2">
                    <a:lumMod val="49000"/>
                  </a:schemeClr>
                </a:solidFill>
                <a:latin typeface="Lato"/>
                <a:ea typeface="Lato"/>
                <a:cs typeface="Lato"/>
              </a:rPr>
              <a:t> 15 </a:t>
            </a:r>
            <a:r>
              <a:rPr lang="en-US" sz="1400" err="1">
                <a:solidFill>
                  <a:schemeClr val="accent2">
                    <a:lumMod val="49000"/>
                  </a:schemeClr>
                </a:solidFill>
                <a:latin typeface="Lato"/>
                <a:ea typeface="Lato"/>
                <a:cs typeface="Lato"/>
              </a:rPr>
              <a:t>phút</a:t>
            </a:r>
            <a:r>
              <a:rPr lang="en-US" sz="1400">
                <a:solidFill>
                  <a:srgbClr val="111827"/>
                </a:solidFill>
                <a:latin typeface="Lato"/>
                <a:ea typeface="Lato"/>
                <a:cs typeface="Lato"/>
              </a:rPr>
              <a:t> </a:t>
            </a:r>
            <a:r>
              <a:rPr lang="en-US" sz="1400" err="1">
                <a:solidFill>
                  <a:srgbClr val="111827"/>
                </a:solidFill>
                <a:latin typeface="Lato"/>
                <a:ea typeface="Lato"/>
                <a:cs typeface="Lato"/>
              </a:rPr>
              <a:t>không</a:t>
            </a:r>
            <a:r>
              <a:rPr lang="en-US" sz="1400">
                <a:solidFill>
                  <a:srgbClr val="111827"/>
                </a:solidFill>
                <a:latin typeface="Lato"/>
                <a:ea typeface="Lato"/>
                <a:cs typeface="Lato"/>
              </a:rPr>
              <a:t> </a:t>
            </a:r>
            <a:r>
              <a:rPr lang="en-US" sz="1400" err="1">
                <a:solidFill>
                  <a:srgbClr val="111827"/>
                </a:solidFill>
                <a:latin typeface="Lato"/>
                <a:ea typeface="Lato"/>
                <a:cs typeface="Lato"/>
              </a:rPr>
              <a:t>thấy</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đến</a:t>
            </a:r>
            <a:r>
              <a:rPr lang="en-US" sz="1400">
                <a:solidFill>
                  <a:srgbClr val="111827"/>
                </a:solidFill>
                <a:latin typeface="Lato"/>
                <a:ea typeface="Lato"/>
                <a:cs typeface="Lato"/>
              </a:rPr>
              <a:t>. </a:t>
            </a:r>
            <a:r>
              <a:rPr lang="en-US" sz="1400" err="1">
                <a:solidFill>
                  <a:srgbClr val="111827"/>
                </a:solidFill>
                <a:latin typeface="Lato"/>
                <a:ea typeface="Lato"/>
                <a:cs typeface="Lato"/>
              </a:rPr>
              <a:t>Bác</a:t>
            </a:r>
            <a:r>
              <a:rPr lang="en-US" sz="1400">
                <a:solidFill>
                  <a:srgbClr val="111827"/>
                </a:solidFill>
                <a:latin typeface="Lato"/>
                <a:ea typeface="Lato"/>
                <a:cs typeface="Lato"/>
              </a:rPr>
              <a:t> </a:t>
            </a:r>
            <a:r>
              <a:rPr lang="en-US" sz="1400" err="1">
                <a:solidFill>
                  <a:srgbClr val="111827"/>
                </a:solidFill>
                <a:latin typeface="Lato"/>
                <a:ea typeface="Lato"/>
                <a:cs typeface="Lato"/>
              </a:rPr>
              <a:t>sĩ</a:t>
            </a:r>
            <a:r>
              <a:rPr lang="en-US" sz="1400">
                <a:solidFill>
                  <a:srgbClr val="111827"/>
                </a:solidFill>
                <a:latin typeface="Lato"/>
                <a:ea typeface="Lato"/>
                <a:cs typeface="Lato"/>
              </a:rPr>
              <a:t> </a:t>
            </a:r>
            <a:r>
              <a:rPr lang="en-US" sz="1400" err="1">
                <a:solidFill>
                  <a:srgbClr val="111827"/>
                </a:solidFill>
                <a:latin typeface="Lato"/>
                <a:ea typeface="Lato"/>
                <a:cs typeface="Lato"/>
              </a:rPr>
              <a:t>sẽ</a:t>
            </a:r>
            <a:r>
              <a:rPr lang="en-US" sz="1400">
                <a:solidFill>
                  <a:srgbClr val="111827"/>
                </a:solidFill>
                <a:latin typeface="Lato"/>
                <a:ea typeface="Lato"/>
                <a:cs typeface="Lato"/>
              </a:rPr>
              <a:t> </a:t>
            </a:r>
            <a:r>
              <a:rPr lang="en-US" sz="1400" err="1">
                <a:solidFill>
                  <a:srgbClr val="111827"/>
                </a:solidFill>
                <a:latin typeface="Lato"/>
                <a:ea typeface="Lato"/>
                <a:cs typeface="Lato"/>
              </a:rPr>
              <a:t>cập</a:t>
            </a:r>
            <a:r>
              <a:rPr lang="en-US" sz="1400">
                <a:solidFill>
                  <a:srgbClr val="111827"/>
                </a:solidFill>
                <a:latin typeface="Lato"/>
                <a:ea typeface="Lato"/>
                <a:cs typeface="Lato"/>
              </a:rPr>
              <a:t> </a:t>
            </a:r>
            <a:r>
              <a:rPr lang="en-US" sz="1400" err="1">
                <a:solidFill>
                  <a:srgbClr val="111827"/>
                </a:solidFill>
                <a:latin typeface="Lato"/>
                <a:ea typeface="Lato"/>
                <a:cs typeface="Lato"/>
              </a:rPr>
              <a:t>nhật</a:t>
            </a:r>
            <a:r>
              <a:rPr lang="en-US" sz="1400">
                <a:solidFill>
                  <a:srgbClr val="111827"/>
                </a:solidFill>
                <a:latin typeface="Lato"/>
                <a:ea typeface="Lato"/>
                <a:cs typeface="Lato"/>
              </a:rPr>
              <a:t> </a:t>
            </a:r>
            <a:r>
              <a:rPr lang="en-US" sz="1400" err="1">
                <a:solidFill>
                  <a:srgbClr val="111827"/>
                </a:solidFill>
                <a:latin typeface="Lato"/>
                <a:ea typeface="Lato"/>
                <a:cs typeface="Lato"/>
              </a:rPr>
              <a:t>trạng</a:t>
            </a:r>
            <a:r>
              <a:rPr lang="en-US" sz="1400">
                <a:solidFill>
                  <a:srgbClr val="111827"/>
                </a:solidFill>
                <a:latin typeface="Lato"/>
                <a:ea typeface="Lato"/>
                <a:cs typeface="Lato"/>
              </a:rPr>
              <a:t> </a:t>
            </a:r>
            <a:r>
              <a:rPr lang="en-US" sz="1400" err="1">
                <a:solidFill>
                  <a:srgbClr val="111827"/>
                </a:solidFill>
                <a:latin typeface="Lato"/>
                <a:ea typeface="Lato"/>
                <a:cs typeface="Lato"/>
              </a:rPr>
              <a:t>thái</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là</a:t>
            </a:r>
            <a:r>
              <a:rPr lang="en-US" sz="1400">
                <a:solidFill>
                  <a:srgbClr val="111827"/>
                </a:solidFill>
                <a:latin typeface="Lato"/>
                <a:ea typeface="Lato"/>
                <a:cs typeface="Lato"/>
              </a:rPr>
              <a:t> “</a:t>
            </a:r>
            <a:r>
              <a:rPr lang="en-US" sz="1400" i="1" err="1">
                <a:solidFill>
                  <a:srgbClr val="111827"/>
                </a:solidFill>
                <a:latin typeface="Lato"/>
                <a:ea typeface="Lato"/>
                <a:cs typeface="Lato"/>
              </a:rPr>
              <a:t>Vắng</a:t>
            </a:r>
            <a:r>
              <a:rPr lang="en-US" sz="1400" i="1">
                <a:solidFill>
                  <a:srgbClr val="111827"/>
                </a:solidFill>
                <a:latin typeface="Lato"/>
                <a:ea typeface="Lato"/>
                <a:cs typeface="Lato"/>
              </a:rPr>
              <a:t> </a:t>
            </a:r>
            <a:r>
              <a:rPr lang="en-US" sz="1400" i="1" err="1">
                <a:solidFill>
                  <a:srgbClr val="111827"/>
                </a:solidFill>
                <a:latin typeface="Lato"/>
                <a:ea typeface="Lato"/>
                <a:cs typeface="Lato"/>
              </a:rPr>
              <a:t>mặt</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và</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ghi</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chú</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lý</a:t>
            </a:r>
            <a:r>
              <a:rPr lang="en-US" sz="1400">
                <a:solidFill>
                  <a:srgbClr val="111827"/>
                </a:solidFill>
                <a:latin typeface="Lato"/>
                <a:ea typeface="Lato"/>
                <a:cs typeface="Times New Roman"/>
              </a:rPr>
              <a:t> do (</a:t>
            </a:r>
            <a:r>
              <a:rPr lang="en-US" sz="1400" err="1">
                <a:solidFill>
                  <a:srgbClr val="111827"/>
                </a:solidFill>
                <a:latin typeface="Lato"/>
                <a:ea typeface="Lato"/>
                <a:cs typeface="Times New Roman"/>
              </a:rPr>
              <a:t>nếu</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có</a:t>
            </a:r>
            <a:r>
              <a:rPr lang="en-US" sz="1400">
                <a:solidFill>
                  <a:srgbClr val="111827"/>
                </a:solidFill>
                <a:latin typeface="Lato"/>
                <a:ea typeface="Lato"/>
                <a:cs typeface="Times New Roman"/>
              </a:rPr>
              <a:t>). Ca </a:t>
            </a:r>
            <a:r>
              <a:rPr lang="en-US" sz="1400" err="1">
                <a:solidFill>
                  <a:srgbClr val="111827"/>
                </a:solidFill>
                <a:latin typeface="Lato"/>
                <a:ea typeface="Lato"/>
                <a:cs typeface="Times New Roman"/>
              </a:rPr>
              <a:t>khám</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đó</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được</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ghi</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nhận</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là</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bỏ</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trống</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Hệ</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thống</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tự</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động</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cập</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nhật</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lại</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trạng</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thái</a:t>
            </a:r>
            <a:r>
              <a:rPr lang="en-US" sz="1400">
                <a:solidFill>
                  <a:srgbClr val="111827"/>
                </a:solidFill>
                <a:latin typeface="Lato"/>
                <a:ea typeface="Lato"/>
                <a:cs typeface="Times New Roman"/>
              </a:rPr>
              <a:t> ca </a:t>
            </a:r>
            <a:r>
              <a:rPr lang="en-US" sz="1400" err="1">
                <a:solidFill>
                  <a:srgbClr val="111827"/>
                </a:solidFill>
                <a:latin typeface="Lato"/>
                <a:ea typeface="Lato"/>
                <a:cs typeface="Times New Roman"/>
              </a:rPr>
              <a:t>làm</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việc</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tương</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ứng</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của</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bác</a:t>
            </a:r>
            <a:r>
              <a:rPr lang="en-US" sz="1400">
                <a:solidFill>
                  <a:srgbClr val="111827"/>
                </a:solidFill>
                <a:latin typeface="Lato"/>
                <a:ea typeface="Lato"/>
                <a:cs typeface="Times New Roman"/>
              </a:rPr>
              <a:t> </a:t>
            </a:r>
            <a:r>
              <a:rPr lang="en-US" sz="1400" err="1">
                <a:solidFill>
                  <a:srgbClr val="111827"/>
                </a:solidFill>
                <a:latin typeface="Lato"/>
                <a:ea typeface="Lato"/>
                <a:cs typeface="Times New Roman"/>
              </a:rPr>
              <a:t>sĩ</a:t>
            </a:r>
            <a:r>
              <a:rPr lang="en-US" sz="1400">
                <a:solidFill>
                  <a:srgbClr val="111827"/>
                </a:solidFill>
                <a:latin typeface="Lato"/>
                <a:ea typeface="Lato"/>
                <a:cs typeface="Times New Roman"/>
              </a:rPr>
              <a:t>. </a:t>
            </a:r>
            <a:endParaRPr lang="en-US" sz="1400"/>
          </a:p>
        </p:txBody>
      </p:sp>
      <p:sp>
        <p:nvSpPr>
          <p:cNvPr id="4" name="Slide Number Placeholder 3">
            <a:extLst>
              <a:ext uri="{FF2B5EF4-FFF2-40B4-BE49-F238E27FC236}">
                <a16:creationId xmlns:a16="http://schemas.microsoft.com/office/drawing/2014/main" id="{9705C8E8-7517-C1E3-667C-822B63721F4C}"/>
              </a:ext>
            </a:extLst>
          </p:cNvPr>
          <p:cNvSpPr>
            <a:spLocks noGrp="1"/>
          </p:cNvSpPr>
          <p:nvPr>
            <p:ph type="sldNum" sz="quarter" idx="12"/>
          </p:nvPr>
        </p:nvSpPr>
        <p:spPr/>
        <p:txBody>
          <a:bodyPr/>
          <a:lstStyle/>
          <a:p>
            <a:fld id="{9EA0BE3B-158A-4EDF-80DC-E394A0D1600F}" type="slidenum">
              <a:rPr lang="en-US" smtClean="0"/>
              <a:pPr/>
              <a:t>12</a:t>
            </a:fld>
            <a:endParaRPr lang="en-US"/>
          </a:p>
        </p:txBody>
      </p:sp>
    </p:spTree>
    <p:extLst>
      <p:ext uri="{BB962C8B-B14F-4D97-AF65-F5344CB8AC3E}">
        <p14:creationId xmlns:p14="http://schemas.microsoft.com/office/powerpoint/2010/main" val="2748529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BAD77D-EE4F-5501-BE8E-6EB430C17E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9A09B3-DB46-6CEA-714A-45CAFD9E709C}"/>
              </a:ext>
            </a:extLst>
          </p:cNvPr>
          <p:cNvSpPr>
            <a:spLocks noGrp="1"/>
          </p:cNvSpPr>
          <p:nvPr>
            <p:ph type="title"/>
          </p:nvPr>
        </p:nvSpPr>
        <p:spPr/>
        <p:txBody>
          <a:bodyPr/>
          <a:lstStyle/>
          <a:p>
            <a:r>
              <a:rPr lang="en-US"/>
              <a:t>MÔ TẢ NGHIỆP VỤ</a:t>
            </a:r>
          </a:p>
        </p:txBody>
      </p:sp>
      <p:sp>
        <p:nvSpPr>
          <p:cNvPr id="3" name="Content Placeholder 2">
            <a:extLst>
              <a:ext uri="{FF2B5EF4-FFF2-40B4-BE49-F238E27FC236}">
                <a16:creationId xmlns:a16="http://schemas.microsoft.com/office/drawing/2014/main" id="{31BE5D00-66B5-4B65-E47A-5A17D246121B}"/>
              </a:ext>
            </a:extLst>
          </p:cNvPr>
          <p:cNvSpPr>
            <a:spLocks noGrp="1"/>
          </p:cNvSpPr>
          <p:nvPr>
            <p:ph sz="quarter" idx="13"/>
          </p:nvPr>
        </p:nvSpPr>
        <p:spPr/>
        <p:txBody>
          <a:bodyPr lIns="91440" tIns="45720" rIns="91440" bIns="45720" anchor="t"/>
          <a:lstStyle/>
          <a:p>
            <a:pPr>
              <a:buNone/>
            </a:pPr>
            <a:r>
              <a:rPr lang="en-US" b="1">
                <a:latin typeface="Lato"/>
                <a:ea typeface="Lato"/>
                <a:cs typeface="Lato"/>
              </a:rPr>
              <a:t>4. Quy </a:t>
            </a:r>
            <a:r>
              <a:rPr lang="en-US" b="1" err="1">
                <a:latin typeface="Lato"/>
                <a:ea typeface="Lato"/>
                <a:cs typeface="Lato"/>
              </a:rPr>
              <a:t>trình</a:t>
            </a:r>
            <a:r>
              <a:rPr lang="en-US" b="1">
                <a:latin typeface="Lato"/>
                <a:ea typeface="Lato"/>
                <a:cs typeface="Lato"/>
              </a:rPr>
              <a:t> </a:t>
            </a:r>
            <a:r>
              <a:rPr lang="en-US" b="1" err="1">
                <a:latin typeface="Lato"/>
                <a:ea typeface="Lato"/>
                <a:cs typeface="Lato"/>
              </a:rPr>
              <a:t>thăm</a:t>
            </a:r>
            <a:r>
              <a:rPr lang="en-US" b="1">
                <a:latin typeface="Lato"/>
                <a:ea typeface="Lato"/>
                <a:cs typeface="Lato"/>
              </a:rPr>
              <a:t> </a:t>
            </a:r>
            <a:r>
              <a:rPr lang="en-US" b="1" err="1">
                <a:latin typeface="Lato"/>
                <a:ea typeface="Lato"/>
                <a:cs typeface="Lato"/>
              </a:rPr>
              <a:t>khám</a:t>
            </a:r>
            <a:r>
              <a:rPr lang="en-US" b="1">
                <a:latin typeface="Lato"/>
                <a:ea typeface="Lato"/>
                <a:cs typeface="Lato"/>
              </a:rPr>
              <a:t> </a:t>
            </a:r>
            <a:r>
              <a:rPr lang="en-US" b="1" err="1">
                <a:latin typeface="Lato"/>
                <a:ea typeface="Lato"/>
                <a:cs typeface="Lato"/>
              </a:rPr>
              <a:t>bệnh</a:t>
            </a:r>
            <a:r>
              <a:rPr lang="en-US" b="1">
                <a:latin typeface="Lato"/>
                <a:ea typeface="Lato"/>
                <a:cs typeface="Lato"/>
              </a:rPr>
              <a:t>:</a:t>
            </a:r>
            <a:endParaRPr lang="vi-VN">
              <a:latin typeface="Lato"/>
              <a:ea typeface="Lato"/>
              <a:cs typeface="Lato"/>
            </a:endParaRPr>
          </a:p>
          <a:p>
            <a:pPr marL="0" indent="0">
              <a:buNone/>
            </a:pPr>
            <a:r>
              <a:rPr lang="en-US" sz="2000" b="1">
                <a:solidFill>
                  <a:schemeClr val="accent1">
                    <a:lumMod val="49000"/>
                  </a:schemeClr>
                </a:solidFill>
                <a:latin typeface="Lato"/>
                <a:ea typeface="Lato"/>
                <a:cs typeface="Lato"/>
              </a:rPr>
              <a:t>b. </a:t>
            </a:r>
            <a:r>
              <a:rPr lang="en-US" sz="2000" b="1" err="1">
                <a:solidFill>
                  <a:schemeClr val="accent1">
                    <a:lumMod val="49000"/>
                  </a:schemeClr>
                </a:solidFill>
                <a:latin typeface="Lato"/>
                <a:ea typeface="Lato"/>
                <a:cs typeface="Lato"/>
              </a:rPr>
              <a:t>Bác</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sĩ</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thăm</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khám</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bệnh</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nhân</a:t>
            </a:r>
            <a:endParaRPr lang="en-US" sz="2000" b="1">
              <a:solidFill>
                <a:schemeClr val="accent1">
                  <a:lumMod val="49000"/>
                </a:schemeClr>
              </a:solidFill>
              <a:latin typeface="Lato"/>
              <a:ea typeface="Lato"/>
              <a:cs typeface="Times New Roman"/>
            </a:endParaRPr>
          </a:p>
          <a:p>
            <a:pPr>
              <a:buFont typeface="Courier New" panose="020B0604020202020204" pitchFamily="34" charset="0"/>
              <a:buChar char="o"/>
            </a:pPr>
            <a:r>
              <a:rPr lang="en-US" sz="1400" err="1">
                <a:latin typeface="Lato"/>
                <a:ea typeface="Lato"/>
                <a:cs typeface="Lato"/>
              </a:rPr>
              <a:t>Trước</a:t>
            </a:r>
            <a:r>
              <a:rPr lang="en-US" sz="1400">
                <a:latin typeface="Lato"/>
                <a:ea typeface="Lato"/>
                <a:cs typeface="Lato"/>
              </a:rPr>
              <a:t> </a:t>
            </a:r>
            <a:r>
              <a:rPr lang="en-US" sz="1400" err="1">
                <a:latin typeface="Lato"/>
                <a:ea typeface="Lato"/>
                <a:cs typeface="Lato"/>
              </a:rPr>
              <a:t>khi</a:t>
            </a:r>
            <a:r>
              <a:rPr lang="en-US" sz="1400">
                <a:latin typeface="Lato"/>
                <a:ea typeface="Lato"/>
                <a:cs typeface="Lato"/>
              </a:rPr>
              <a:t> khám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bác</a:t>
            </a:r>
            <a:r>
              <a:rPr lang="en-US" sz="1400">
                <a:latin typeface="Lato"/>
                <a:ea typeface="Lato"/>
                <a:cs typeface="Lato"/>
              </a:rPr>
              <a:t> </a:t>
            </a:r>
            <a:r>
              <a:rPr lang="en-US" sz="1400" err="1">
                <a:latin typeface="Lato"/>
                <a:ea typeface="Lato"/>
                <a:cs typeface="Lato"/>
              </a:rPr>
              <a:t>sĩ</a:t>
            </a:r>
            <a:r>
              <a:rPr lang="en-US" sz="1400">
                <a:latin typeface="Lato"/>
                <a:ea typeface="Lato"/>
                <a:cs typeface="Lato"/>
              </a:rPr>
              <a:t> </a:t>
            </a:r>
            <a:r>
              <a:rPr lang="en-US" sz="1400" err="1">
                <a:latin typeface="Lato"/>
                <a:ea typeface="Lato"/>
                <a:cs typeface="Lato"/>
              </a:rPr>
              <a:t>có</a:t>
            </a:r>
            <a:r>
              <a:rPr lang="en-US" sz="1400">
                <a:latin typeface="Lato"/>
                <a:ea typeface="Lato"/>
                <a:cs typeface="Lato"/>
              </a:rPr>
              <a:t> </a:t>
            </a:r>
            <a:r>
              <a:rPr lang="en-US" sz="1400" err="1">
                <a:latin typeface="Lato"/>
                <a:ea typeface="Lato"/>
                <a:cs typeface="Lato"/>
              </a:rPr>
              <a:t>thể</a:t>
            </a:r>
            <a:r>
              <a:rPr lang="en-US" sz="1400">
                <a:latin typeface="Lato"/>
                <a:ea typeface="Lato"/>
                <a:cs typeface="Lato"/>
              </a:rPr>
              <a:t> </a:t>
            </a:r>
            <a:r>
              <a:rPr lang="en-US" sz="1400" err="1">
                <a:latin typeface="Lato"/>
                <a:ea typeface="Lato"/>
                <a:cs typeface="Lato"/>
              </a:rPr>
              <a:t>truy</a:t>
            </a:r>
            <a:r>
              <a:rPr lang="en-US" sz="1400">
                <a:latin typeface="Lato"/>
                <a:ea typeface="Lato"/>
                <a:cs typeface="Lato"/>
              </a:rPr>
              <a:t> </a:t>
            </a:r>
            <a:r>
              <a:rPr lang="en-US" sz="1400" err="1">
                <a:latin typeface="Lato"/>
                <a:ea typeface="Lato"/>
                <a:cs typeface="Lato"/>
              </a:rPr>
              <a:t>cập</a:t>
            </a:r>
            <a:r>
              <a:rPr lang="en-US" sz="1400">
                <a:latin typeface="Lato"/>
                <a:ea typeface="Lato"/>
                <a:cs typeface="Lato"/>
              </a:rPr>
              <a:t> </a:t>
            </a:r>
            <a:r>
              <a:rPr lang="en-US" sz="1400" err="1">
                <a:latin typeface="Lato"/>
                <a:ea typeface="Lato"/>
                <a:cs typeface="Lato"/>
              </a:rPr>
              <a:t>vào</a:t>
            </a:r>
            <a:r>
              <a:rPr lang="en-US" sz="1400">
                <a:latin typeface="Lato"/>
                <a:ea typeface="Lato"/>
                <a:cs typeface="Lato"/>
              </a:rPr>
              <a:t> </a:t>
            </a:r>
            <a:r>
              <a:rPr lang="en-US" sz="1400" err="1">
                <a:latin typeface="Lato"/>
                <a:ea typeface="Lato"/>
                <a:cs typeface="Lato"/>
              </a:rPr>
              <a:t>hệ</a:t>
            </a:r>
            <a:r>
              <a:rPr lang="en-US" sz="1400">
                <a:latin typeface="Lato"/>
                <a:ea typeface="Lato"/>
                <a:cs typeface="Lato"/>
              </a:rPr>
              <a:t> </a:t>
            </a:r>
            <a:r>
              <a:rPr lang="en-US" sz="1400" err="1">
                <a:latin typeface="Lato"/>
                <a:ea typeface="Lato"/>
                <a:cs typeface="Lato"/>
              </a:rPr>
              <a:t>thống</a:t>
            </a:r>
            <a:r>
              <a:rPr lang="en-US" sz="1400">
                <a:latin typeface="Lato"/>
                <a:ea typeface="Lato"/>
                <a:cs typeface="Lato"/>
              </a:rPr>
              <a:t> </a:t>
            </a:r>
            <a:r>
              <a:rPr lang="en-US" sz="1400" err="1">
                <a:latin typeface="Lato"/>
                <a:ea typeface="Lato"/>
                <a:cs typeface="Lato"/>
              </a:rPr>
              <a:t>để</a:t>
            </a:r>
            <a:r>
              <a:rPr lang="en-US" sz="1400">
                <a:latin typeface="Lato"/>
                <a:ea typeface="Lato"/>
                <a:cs typeface="Lato"/>
              </a:rPr>
              <a:t> </a:t>
            </a:r>
            <a:r>
              <a:rPr lang="en-US" sz="1400" err="1">
                <a:solidFill>
                  <a:schemeClr val="accent1">
                    <a:lumMod val="49000"/>
                  </a:schemeClr>
                </a:solidFill>
                <a:latin typeface="Lato"/>
                <a:ea typeface="Lato"/>
                <a:cs typeface="Lato"/>
              </a:rPr>
              <a:t>xem</a:t>
            </a:r>
            <a:r>
              <a:rPr lang="en-US" sz="1400">
                <a:solidFill>
                  <a:schemeClr val="accent1">
                    <a:lumMod val="49000"/>
                  </a:schemeClr>
                </a:solidFill>
                <a:latin typeface="Lato"/>
                <a:ea typeface="Lato"/>
                <a:cs typeface="Lato"/>
              </a:rPr>
              <a:t> </a:t>
            </a:r>
            <a:r>
              <a:rPr lang="en-US" sz="1400" err="1">
                <a:solidFill>
                  <a:schemeClr val="accent1">
                    <a:lumMod val="49000"/>
                  </a:schemeClr>
                </a:solidFill>
                <a:latin typeface="Lato"/>
                <a:ea typeface="Lato"/>
                <a:cs typeface="Lato"/>
              </a:rPr>
              <a:t>thông</a:t>
            </a:r>
            <a:r>
              <a:rPr lang="en-US" sz="1400">
                <a:solidFill>
                  <a:schemeClr val="accent1">
                    <a:lumMod val="49000"/>
                  </a:schemeClr>
                </a:solidFill>
                <a:latin typeface="Lato"/>
                <a:ea typeface="Lato"/>
                <a:cs typeface="Lato"/>
              </a:rPr>
              <a:t> tin </a:t>
            </a:r>
            <a:r>
              <a:rPr lang="en-US" sz="1400" err="1">
                <a:solidFill>
                  <a:schemeClr val="accent1">
                    <a:lumMod val="49000"/>
                  </a:schemeClr>
                </a:solidFill>
                <a:latin typeface="Lato"/>
                <a:ea typeface="Lato"/>
                <a:cs typeface="Lato"/>
              </a:rPr>
              <a:t>của</a:t>
            </a:r>
            <a:r>
              <a:rPr lang="en-US" sz="1400">
                <a:solidFill>
                  <a:schemeClr val="accent1">
                    <a:lumMod val="49000"/>
                  </a:schemeClr>
                </a:solidFill>
                <a:latin typeface="Lato"/>
                <a:ea typeface="Lato"/>
                <a:cs typeface="Lato"/>
              </a:rPr>
              <a:t> </a:t>
            </a:r>
            <a:r>
              <a:rPr lang="en-US" sz="1400" err="1">
                <a:solidFill>
                  <a:schemeClr val="accent1">
                    <a:lumMod val="49000"/>
                  </a:schemeClr>
                </a:solidFill>
                <a:latin typeface="Lato"/>
                <a:ea typeface="Lato"/>
                <a:cs typeface="Lato"/>
              </a:rPr>
              <a:t>bệnh</a:t>
            </a:r>
            <a:r>
              <a:rPr lang="en-US" sz="1400">
                <a:solidFill>
                  <a:schemeClr val="accent1">
                    <a:lumMod val="49000"/>
                  </a:schemeClr>
                </a:solidFill>
                <a:latin typeface="Lato"/>
                <a:ea typeface="Lato"/>
                <a:cs typeface="Lato"/>
              </a:rPr>
              <a:t> </a:t>
            </a:r>
            <a:r>
              <a:rPr lang="en-US" sz="1400" err="1">
                <a:solidFill>
                  <a:schemeClr val="accent1">
                    <a:lumMod val="49000"/>
                  </a:schemeClr>
                </a:solidFill>
                <a:latin typeface="Lato"/>
                <a:ea typeface="Lato"/>
                <a:cs typeface="Lato"/>
              </a:rPr>
              <a:t>nhân</a:t>
            </a:r>
            <a:r>
              <a:rPr lang="en-US" sz="1400">
                <a:latin typeface="Lato"/>
                <a:ea typeface="Lato"/>
                <a:cs typeface="Lato"/>
              </a:rPr>
              <a:t>: </a:t>
            </a:r>
            <a:r>
              <a:rPr lang="en-US" sz="1400" err="1">
                <a:latin typeface="Lato"/>
                <a:ea typeface="Lato"/>
                <a:cs typeface="Lato"/>
              </a:rPr>
              <a:t>thông</a:t>
            </a:r>
            <a:r>
              <a:rPr lang="en-US" sz="1400">
                <a:latin typeface="Lato"/>
                <a:ea typeface="Lato"/>
                <a:cs typeface="Lato"/>
              </a:rPr>
              <a:t> tin </a:t>
            </a:r>
            <a:r>
              <a:rPr lang="en-US" sz="1400" err="1">
                <a:latin typeface="Lato"/>
                <a:ea typeface="Lato"/>
                <a:cs typeface="Lato"/>
              </a:rPr>
              <a:t>cá</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lịch</a:t>
            </a:r>
            <a:r>
              <a:rPr lang="en-US" sz="1400">
                <a:latin typeface="Lato"/>
                <a:ea typeface="Lato"/>
                <a:cs typeface="Lato"/>
              </a:rPr>
              <a:t> </a:t>
            </a:r>
            <a:r>
              <a:rPr lang="en-US" sz="1400" err="1">
                <a:latin typeface="Lato"/>
                <a:ea typeface="Lato"/>
                <a:cs typeface="Lato"/>
              </a:rPr>
              <a:t>sử</a:t>
            </a:r>
            <a:r>
              <a:rPr lang="en-US" sz="1400">
                <a:latin typeface="Lato"/>
                <a:ea typeface="Lato"/>
                <a:cs typeface="Lato"/>
              </a:rPr>
              <a:t> </a:t>
            </a:r>
            <a:r>
              <a:rPr lang="en-US" sz="1400" err="1">
                <a:latin typeface="Lato"/>
                <a:ea typeface="Lato"/>
                <a:cs typeface="Lato"/>
              </a:rPr>
              <a:t>hồ</a:t>
            </a:r>
            <a:r>
              <a:rPr lang="en-US" sz="1400">
                <a:latin typeface="Lato"/>
                <a:ea typeface="Lato"/>
                <a:cs typeface="Lato"/>
              </a:rPr>
              <a:t> </a:t>
            </a:r>
            <a:r>
              <a:rPr lang="en-US" sz="1400" err="1">
                <a:latin typeface="Lato"/>
                <a:ea typeface="Lato"/>
                <a:cs typeface="Lato"/>
              </a:rPr>
              <a:t>sơ</a:t>
            </a:r>
            <a:r>
              <a:rPr lang="en-US" sz="1400">
                <a:latin typeface="Lato"/>
                <a:ea typeface="Lato"/>
                <a:cs typeface="Lato"/>
              </a:rPr>
              <a:t> </a:t>
            </a:r>
            <a:r>
              <a:rPr lang="en-US" sz="1400" err="1">
                <a:latin typeface="Lato"/>
                <a:ea typeface="Lato"/>
                <a:cs typeface="Lato"/>
              </a:rPr>
              <a:t>khám</a:t>
            </a: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(bao </a:t>
            </a:r>
            <a:r>
              <a:rPr lang="en-US" sz="1400" err="1">
                <a:latin typeface="Lato"/>
                <a:ea typeface="Lato"/>
                <a:cs typeface="Lato"/>
              </a:rPr>
              <a:t>gồm</a:t>
            </a:r>
            <a:r>
              <a:rPr lang="en-US" sz="1400">
                <a:latin typeface="Lato"/>
                <a:ea typeface="Lato"/>
                <a:cs typeface="Lato"/>
              </a:rPr>
              <a:t> </a:t>
            </a:r>
            <a:r>
              <a:rPr lang="en-US" sz="1400" err="1">
                <a:latin typeface="Lato"/>
                <a:ea typeface="Lato"/>
                <a:cs typeface="Lato"/>
              </a:rPr>
              <a:t>đơn</a:t>
            </a:r>
            <a:r>
              <a:rPr lang="en-US" sz="1400">
                <a:latin typeface="Lato"/>
                <a:ea typeface="Lato"/>
                <a:cs typeface="Lato"/>
              </a:rPr>
              <a:t> </a:t>
            </a:r>
            <a:r>
              <a:rPr lang="en-US" sz="1400" err="1">
                <a:latin typeface="Lato"/>
                <a:ea typeface="Lato"/>
                <a:cs typeface="Lato"/>
              </a:rPr>
              <a:t>thuốc</a:t>
            </a:r>
            <a:r>
              <a:rPr lang="en-US" sz="1400">
                <a:latin typeface="Lato"/>
                <a:ea typeface="Lato"/>
                <a:cs typeface="Lato"/>
              </a:rPr>
              <a:t> </a:t>
            </a:r>
            <a:r>
              <a:rPr lang="en-US" sz="1400" err="1">
                <a:latin typeface="Lato"/>
                <a:ea typeface="Lato"/>
                <a:cs typeface="Lato"/>
              </a:rPr>
              <a:t>cũ</a:t>
            </a:r>
            <a:r>
              <a:rPr lang="en-US" sz="1400">
                <a:latin typeface="Lato"/>
                <a:ea typeface="Lato"/>
                <a:cs typeface="Lato"/>
              </a:rPr>
              <a:t>, </a:t>
            </a:r>
            <a:r>
              <a:rPr lang="en-US" sz="1400" err="1">
                <a:latin typeface="Lato"/>
                <a:ea typeface="Lato"/>
                <a:cs typeface="Lato"/>
              </a:rPr>
              <a:t>kết</a:t>
            </a:r>
            <a:r>
              <a:rPr lang="en-US" sz="1400">
                <a:latin typeface="Lato"/>
                <a:ea typeface="Lato"/>
                <a:cs typeface="Lato"/>
              </a:rPr>
              <a:t> </a:t>
            </a:r>
            <a:r>
              <a:rPr lang="en-US" sz="1400" err="1">
                <a:latin typeface="Lato"/>
                <a:ea typeface="Lato"/>
                <a:cs typeface="Lato"/>
              </a:rPr>
              <a:t>quả</a:t>
            </a:r>
            <a:r>
              <a:rPr lang="en-US" sz="1400">
                <a:latin typeface="Lato"/>
                <a:ea typeface="Lato"/>
                <a:cs typeface="Lato"/>
              </a:rPr>
              <a:t> </a:t>
            </a:r>
            <a:r>
              <a:rPr lang="en-US" sz="1400" err="1">
                <a:latin typeface="Lato"/>
                <a:ea typeface="Lato"/>
                <a:cs typeface="Lato"/>
              </a:rPr>
              <a:t>chẩn</a:t>
            </a:r>
            <a:r>
              <a:rPr lang="en-US" sz="1400">
                <a:latin typeface="Lato"/>
                <a:ea typeface="Lato"/>
                <a:cs typeface="Lato"/>
              </a:rPr>
              <a:t> </a:t>
            </a:r>
            <a:r>
              <a:rPr lang="en-US" sz="1400" err="1">
                <a:latin typeface="Lato"/>
                <a:ea typeface="Lato"/>
                <a:cs typeface="Lato"/>
              </a:rPr>
              <a:t>đoán</a:t>
            </a:r>
            <a:r>
              <a:rPr lang="en-US" sz="1400">
                <a:latin typeface="Lato"/>
                <a:ea typeface="Lato"/>
                <a:cs typeface="Lato"/>
              </a:rPr>
              <a:t> </a:t>
            </a:r>
            <a:r>
              <a:rPr lang="en-US" sz="1400" err="1">
                <a:latin typeface="Lato"/>
                <a:ea typeface="Lato"/>
                <a:cs typeface="Lato"/>
              </a:rPr>
              <a:t>trước</a:t>
            </a:r>
            <a:r>
              <a:rPr lang="en-US" sz="1400">
                <a:latin typeface="Lato"/>
                <a:ea typeface="Lato"/>
                <a:cs typeface="Lato"/>
              </a:rPr>
              <a:t> </a:t>
            </a:r>
            <a:r>
              <a:rPr lang="en-US" sz="1400" err="1">
                <a:latin typeface="Lato"/>
                <a:ea typeface="Lato"/>
                <a:cs typeface="Lato"/>
              </a:rPr>
              <a:t>đó</a:t>
            </a:r>
            <a:r>
              <a:rPr lang="en-US" sz="1400">
                <a:latin typeface="Lato"/>
                <a:ea typeface="Lato"/>
                <a:cs typeface="Lato"/>
              </a:rPr>
              <a:t>…) </a:t>
            </a:r>
            <a:r>
              <a:rPr lang="en-US" sz="1400" err="1">
                <a:latin typeface="Lato"/>
                <a:ea typeface="Lato"/>
                <a:cs typeface="Lato"/>
              </a:rPr>
              <a:t>để</a:t>
            </a:r>
            <a:r>
              <a:rPr lang="en-US" sz="1400">
                <a:latin typeface="Lato"/>
                <a:ea typeface="Lato"/>
                <a:cs typeface="Lato"/>
              </a:rPr>
              <a:t> </a:t>
            </a:r>
            <a:r>
              <a:rPr lang="en-US" sz="1400" err="1">
                <a:latin typeface="Lato"/>
                <a:ea typeface="Lato"/>
                <a:cs typeface="Lato"/>
              </a:rPr>
              <a:t>nắm</a:t>
            </a:r>
            <a:r>
              <a:rPr lang="en-US" sz="1400">
                <a:latin typeface="Lato"/>
                <a:ea typeface="Lato"/>
                <a:cs typeface="Lato"/>
              </a:rPr>
              <a:t> </a:t>
            </a:r>
            <a:r>
              <a:rPr lang="en-US" sz="1400" err="1">
                <a:latin typeface="Lato"/>
                <a:ea typeface="Lato"/>
                <a:cs typeface="Lato"/>
              </a:rPr>
              <a:t>bắt</a:t>
            </a:r>
            <a:r>
              <a:rPr lang="en-US" sz="1400">
                <a:latin typeface="Lato"/>
                <a:ea typeface="Lato"/>
                <a:cs typeface="Lato"/>
              </a:rPr>
              <a:t> </a:t>
            </a:r>
            <a:r>
              <a:rPr lang="en-US" sz="1400" err="1">
                <a:latin typeface="Lato"/>
                <a:ea typeface="Lato"/>
                <a:cs typeface="Lato"/>
              </a:rPr>
              <a:t>thông</a:t>
            </a:r>
            <a:r>
              <a:rPr lang="en-US" sz="1400">
                <a:latin typeface="Lato"/>
                <a:ea typeface="Lato"/>
                <a:cs typeface="Lato"/>
              </a:rPr>
              <a:t> tin y </a:t>
            </a:r>
            <a:r>
              <a:rPr lang="en-US" sz="1400" err="1">
                <a:latin typeface="Lato"/>
                <a:ea typeface="Lato"/>
                <a:cs typeface="Lato"/>
              </a:rPr>
              <a:t>tế</a:t>
            </a:r>
            <a:r>
              <a:rPr lang="en-US" sz="1400">
                <a:latin typeface="Lato"/>
                <a:ea typeface="Lato"/>
                <a:cs typeface="Lato"/>
              </a:rPr>
              <a:t> </a:t>
            </a:r>
            <a:r>
              <a:rPr lang="en-US" sz="1400" err="1">
                <a:latin typeface="Lato"/>
                <a:ea typeface="Lato"/>
                <a:cs typeface="Lato"/>
              </a:rPr>
              <a:t>liên</a:t>
            </a:r>
            <a:r>
              <a:rPr lang="en-US" sz="1400">
                <a:latin typeface="Lato"/>
                <a:ea typeface="Lato"/>
                <a:cs typeface="Lato"/>
              </a:rPr>
              <a:t> </a:t>
            </a:r>
            <a:r>
              <a:rPr lang="en-US" sz="1400" err="1">
                <a:latin typeface="Lato"/>
                <a:ea typeface="Lato"/>
                <a:cs typeface="Lato"/>
              </a:rPr>
              <a:t>quan</a:t>
            </a:r>
            <a:r>
              <a:rPr lang="en-US" sz="1400">
                <a:latin typeface="Lato"/>
                <a:ea typeface="Lato"/>
                <a:cs typeface="Lato"/>
              </a:rPr>
              <a:t> </a:t>
            </a:r>
            <a:r>
              <a:rPr lang="en-US" sz="1400" err="1">
                <a:latin typeface="Lato"/>
                <a:ea typeface="Lato"/>
                <a:cs typeface="Lato"/>
              </a:rPr>
              <a:t>và</a:t>
            </a:r>
            <a:r>
              <a:rPr lang="en-US" sz="1400">
                <a:latin typeface="Lato"/>
                <a:ea typeface="Lato"/>
                <a:cs typeface="Lato"/>
              </a:rPr>
              <a:t> </a:t>
            </a:r>
            <a:r>
              <a:rPr lang="en-US" sz="1400" err="1">
                <a:latin typeface="Lato"/>
                <a:ea typeface="Lato"/>
                <a:cs typeface="Lato"/>
              </a:rPr>
              <a:t>chuẩn</a:t>
            </a:r>
            <a:r>
              <a:rPr lang="en-US" sz="1400">
                <a:latin typeface="Lato"/>
                <a:ea typeface="Lato"/>
                <a:cs typeface="Lato"/>
              </a:rPr>
              <a:t> </a:t>
            </a:r>
            <a:r>
              <a:rPr lang="en-US" sz="1400" err="1">
                <a:latin typeface="Lato"/>
                <a:ea typeface="Lato"/>
                <a:cs typeface="Lato"/>
              </a:rPr>
              <a:t>bị</a:t>
            </a:r>
            <a:r>
              <a:rPr lang="en-US" sz="1400">
                <a:latin typeface="Lato"/>
                <a:ea typeface="Lato"/>
                <a:cs typeface="Lato"/>
              </a:rPr>
              <a:t> </a:t>
            </a:r>
            <a:r>
              <a:rPr lang="en-US" sz="1400" err="1">
                <a:latin typeface="Lato"/>
                <a:ea typeface="Lato"/>
                <a:cs typeface="Lato"/>
              </a:rPr>
              <a:t>cho</a:t>
            </a:r>
            <a:r>
              <a:rPr lang="en-US" sz="1400">
                <a:latin typeface="Lato"/>
                <a:ea typeface="Lato"/>
                <a:cs typeface="Lato"/>
              </a:rPr>
              <a:t> </a:t>
            </a:r>
            <a:r>
              <a:rPr lang="en-US" sz="1400" err="1">
                <a:latin typeface="Lato"/>
                <a:ea typeface="Lato"/>
                <a:cs typeface="Lato"/>
              </a:rPr>
              <a:t>buổi</a:t>
            </a:r>
            <a:r>
              <a:rPr lang="en-US" sz="1400">
                <a:latin typeface="Lato"/>
                <a:ea typeface="Lato"/>
                <a:cs typeface="Lato"/>
              </a:rPr>
              <a:t> </a:t>
            </a:r>
            <a:r>
              <a:rPr lang="en-US" sz="1400" err="1">
                <a:latin typeface="Lato"/>
                <a:ea typeface="Lato"/>
                <a:cs typeface="Lato"/>
              </a:rPr>
              <a:t>thăm</a:t>
            </a:r>
            <a:r>
              <a:rPr lang="en-US" sz="1400">
                <a:latin typeface="Lato"/>
                <a:ea typeface="Lato"/>
                <a:cs typeface="Lato"/>
              </a:rPr>
              <a:t> </a:t>
            </a:r>
            <a:r>
              <a:rPr lang="en-US" sz="1400" err="1">
                <a:latin typeface="Lato"/>
                <a:ea typeface="Lato"/>
                <a:cs typeface="Lato"/>
              </a:rPr>
              <a:t>khám</a:t>
            </a:r>
            <a:r>
              <a:rPr lang="en-US" sz="1400">
                <a:latin typeface="Lato"/>
                <a:ea typeface="Lato"/>
                <a:cs typeface="Lato"/>
              </a:rPr>
              <a:t>.</a:t>
            </a:r>
            <a:endParaRPr lang="en-US" sz="1400"/>
          </a:p>
          <a:p>
            <a:pPr>
              <a:buFont typeface="Courier New" panose="020B0604020202020204" pitchFamily="34" charset="0"/>
              <a:buChar char="o"/>
            </a:pPr>
            <a:r>
              <a:rPr lang="en-US" sz="1400">
                <a:latin typeface="Lato"/>
                <a:ea typeface="Lato"/>
                <a:cs typeface="Lato"/>
              </a:rPr>
              <a:t>Trong </a:t>
            </a:r>
            <a:r>
              <a:rPr lang="en-US" sz="1400" err="1">
                <a:latin typeface="Lato"/>
                <a:ea typeface="Lato"/>
                <a:cs typeface="Lato"/>
              </a:rPr>
              <a:t>quá</a:t>
            </a:r>
            <a:r>
              <a:rPr lang="en-US" sz="1400">
                <a:latin typeface="Lato"/>
                <a:ea typeface="Lato"/>
                <a:cs typeface="Lato"/>
              </a:rPr>
              <a:t> </a:t>
            </a:r>
            <a:r>
              <a:rPr lang="en-US" sz="1400" err="1">
                <a:latin typeface="Lato"/>
                <a:ea typeface="Lato"/>
                <a:cs typeface="Lato"/>
              </a:rPr>
              <a:t>trình</a:t>
            </a:r>
            <a:r>
              <a:rPr lang="en-US" sz="1400">
                <a:latin typeface="Lato"/>
                <a:ea typeface="Lato"/>
                <a:cs typeface="Lato"/>
              </a:rPr>
              <a:t> </a:t>
            </a:r>
            <a:r>
              <a:rPr lang="en-US" sz="1400" err="1">
                <a:latin typeface="Lato"/>
                <a:ea typeface="Lato"/>
                <a:cs typeface="Lato"/>
              </a:rPr>
              <a:t>khám</a:t>
            </a:r>
            <a:r>
              <a:rPr lang="en-US" sz="1400">
                <a:latin typeface="Lato"/>
                <a:ea typeface="Lato"/>
                <a:cs typeface="Lato"/>
              </a:rPr>
              <a:t>, </a:t>
            </a:r>
            <a:r>
              <a:rPr lang="en-US" sz="1400" err="1">
                <a:latin typeface="Lato"/>
                <a:ea typeface="Lato"/>
                <a:cs typeface="Lato"/>
              </a:rPr>
              <a:t>bác</a:t>
            </a:r>
            <a:r>
              <a:rPr lang="en-US" sz="1400">
                <a:latin typeface="Lato"/>
                <a:ea typeface="Lato"/>
                <a:cs typeface="Lato"/>
              </a:rPr>
              <a:t> </a:t>
            </a:r>
            <a:r>
              <a:rPr lang="en-US" sz="1400" err="1">
                <a:latin typeface="Lato"/>
                <a:ea typeface="Lato"/>
                <a:cs typeface="Lato"/>
              </a:rPr>
              <a:t>sĩ</a:t>
            </a:r>
            <a:r>
              <a:rPr lang="en-US" sz="1400">
                <a:latin typeface="Lato"/>
                <a:ea typeface="Lato"/>
                <a:cs typeface="Lato"/>
              </a:rPr>
              <a:t> </a:t>
            </a:r>
            <a:r>
              <a:rPr lang="en-US" sz="1400" err="1">
                <a:latin typeface="Lato"/>
                <a:ea typeface="Lato"/>
                <a:cs typeface="Lato"/>
              </a:rPr>
              <a:t>thực</a:t>
            </a:r>
            <a:r>
              <a:rPr lang="en-US" sz="1400">
                <a:latin typeface="Lato"/>
                <a:ea typeface="Lato"/>
                <a:cs typeface="Lato"/>
              </a:rPr>
              <a:t> </a:t>
            </a:r>
            <a:r>
              <a:rPr lang="en-US" sz="1400" err="1">
                <a:latin typeface="Lato"/>
                <a:ea typeface="Lato"/>
                <a:cs typeface="Lato"/>
              </a:rPr>
              <a:t>hiện</a:t>
            </a:r>
            <a:r>
              <a:rPr lang="en-US" sz="1400">
                <a:latin typeface="Lato"/>
                <a:ea typeface="Lato"/>
                <a:cs typeface="Lato"/>
              </a:rPr>
              <a:t> </a:t>
            </a:r>
            <a:r>
              <a:rPr lang="en-US" sz="1400" err="1">
                <a:latin typeface="Lato"/>
                <a:ea typeface="Lato"/>
                <a:cs typeface="Lato"/>
              </a:rPr>
              <a:t>thăm</a:t>
            </a:r>
            <a:r>
              <a:rPr lang="en-US" sz="1400">
                <a:latin typeface="Lato"/>
                <a:ea typeface="Lato"/>
                <a:cs typeface="Lato"/>
              </a:rPr>
              <a:t> </a:t>
            </a:r>
            <a:r>
              <a:rPr lang="en-US" sz="1400" err="1">
                <a:latin typeface="Lato"/>
                <a:ea typeface="Lato"/>
                <a:cs typeface="Lato"/>
              </a:rPr>
              <a:t>khám</a:t>
            </a:r>
            <a:r>
              <a:rPr lang="en-US" sz="1400">
                <a:latin typeface="Lato"/>
                <a:ea typeface="Lato"/>
                <a:cs typeface="Lato"/>
              </a:rPr>
              <a:t> </a:t>
            </a:r>
            <a:r>
              <a:rPr lang="en-US" sz="1400" err="1">
                <a:latin typeface="Lato"/>
                <a:ea typeface="Lato"/>
                <a:cs typeface="Lato"/>
              </a:rPr>
              <a:t>lâm</a:t>
            </a:r>
            <a:r>
              <a:rPr lang="en-US" sz="1400">
                <a:latin typeface="Lato"/>
                <a:ea typeface="Lato"/>
                <a:cs typeface="Lato"/>
              </a:rPr>
              <a:t> </a:t>
            </a:r>
            <a:r>
              <a:rPr lang="en-US" sz="1400" err="1">
                <a:latin typeface="Lato"/>
                <a:ea typeface="Lato"/>
                <a:cs typeface="Lato"/>
              </a:rPr>
              <a:t>sàng</a:t>
            </a:r>
            <a:r>
              <a:rPr lang="en-US" sz="1400">
                <a:latin typeface="Lato"/>
                <a:ea typeface="Lato"/>
                <a:cs typeface="Lato"/>
              </a:rPr>
              <a:t>. Sau </a:t>
            </a:r>
            <a:r>
              <a:rPr lang="en-US" sz="1400" err="1">
                <a:latin typeface="Lato"/>
                <a:ea typeface="Lato"/>
                <a:cs typeface="Lato"/>
              </a:rPr>
              <a:t>đó</a:t>
            </a:r>
            <a:r>
              <a:rPr lang="en-US" sz="1400">
                <a:latin typeface="Lato"/>
                <a:ea typeface="Lato"/>
                <a:cs typeface="Lato"/>
              </a:rPr>
              <a:t>, </a:t>
            </a:r>
            <a:r>
              <a:rPr lang="en-US" sz="1400" err="1">
                <a:latin typeface="Lato"/>
                <a:ea typeface="Lato"/>
                <a:cs typeface="Lato"/>
              </a:rPr>
              <a:t>bác</a:t>
            </a:r>
            <a:r>
              <a:rPr lang="en-US" sz="1400">
                <a:latin typeface="Lato"/>
                <a:ea typeface="Lato"/>
                <a:cs typeface="Lato"/>
              </a:rPr>
              <a:t> </a:t>
            </a:r>
            <a:r>
              <a:rPr lang="en-US" sz="1400" err="1">
                <a:latin typeface="Lato"/>
                <a:ea typeface="Lato"/>
                <a:cs typeface="Lato"/>
              </a:rPr>
              <a:t>sĩ</a:t>
            </a:r>
            <a:r>
              <a:rPr lang="en-US" sz="1400">
                <a:latin typeface="Lato"/>
                <a:ea typeface="Lato"/>
                <a:cs typeface="Lato"/>
              </a:rPr>
              <a:t> </a:t>
            </a:r>
            <a:r>
              <a:rPr lang="en-US" sz="1400" err="1">
                <a:latin typeface="Lato"/>
                <a:ea typeface="Lato"/>
                <a:cs typeface="Lato"/>
              </a:rPr>
              <a:t>nhập</a:t>
            </a:r>
            <a:r>
              <a:rPr lang="en-US" sz="1400">
                <a:latin typeface="Lato"/>
                <a:ea typeface="Lato"/>
                <a:cs typeface="Lato"/>
              </a:rPr>
              <a:t> </a:t>
            </a:r>
            <a:r>
              <a:rPr lang="en-US" sz="1400" err="1">
                <a:latin typeface="Lato"/>
                <a:ea typeface="Lato"/>
                <a:cs typeface="Lato"/>
              </a:rPr>
              <a:t>chẩn</a:t>
            </a:r>
            <a:r>
              <a:rPr lang="en-US" sz="1400">
                <a:latin typeface="Lato"/>
                <a:ea typeface="Lato"/>
                <a:cs typeface="Lato"/>
              </a:rPr>
              <a:t> đoán, </a:t>
            </a:r>
            <a:r>
              <a:rPr lang="en-US" sz="1400" err="1">
                <a:latin typeface="Lato"/>
                <a:ea typeface="Lato"/>
                <a:cs typeface="Lato"/>
              </a:rPr>
              <a:t>kê</a:t>
            </a:r>
            <a:r>
              <a:rPr lang="en-US" sz="1400">
                <a:latin typeface="Lato"/>
                <a:ea typeface="Lato"/>
                <a:cs typeface="Lato"/>
              </a:rPr>
              <a:t> </a:t>
            </a:r>
            <a:r>
              <a:rPr lang="en-US" sz="1400" err="1">
                <a:latin typeface="Lato"/>
                <a:ea typeface="Lato"/>
                <a:cs typeface="Lato"/>
              </a:rPr>
              <a:t>đơn</a:t>
            </a:r>
            <a:r>
              <a:rPr lang="en-US" sz="1400">
                <a:latin typeface="Lato"/>
                <a:ea typeface="Lato"/>
                <a:cs typeface="Lato"/>
              </a:rPr>
              <a:t> </a:t>
            </a:r>
            <a:r>
              <a:rPr lang="en-US" sz="1400" err="1">
                <a:latin typeface="Lato"/>
                <a:ea typeface="Lato"/>
                <a:cs typeface="Lato"/>
              </a:rPr>
              <a:t>thuốc</a:t>
            </a:r>
            <a:r>
              <a:rPr lang="en-US" sz="1400">
                <a:latin typeface="Lato"/>
                <a:ea typeface="Lato"/>
                <a:cs typeface="Lato"/>
              </a:rPr>
              <a:t> </a:t>
            </a:r>
            <a:r>
              <a:rPr lang="en-US" sz="1400" err="1">
                <a:latin typeface="Lato"/>
                <a:ea typeface="Lato"/>
                <a:cs typeface="Lato"/>
              </a:rPr>
              <a:t>và</a:t>
            </a:r>
            <a:r>
              <a:rPr lang="en-US" sz="1400">
                <a:latin typeface="Lato"/>
                <a:ea typeface="Lato"/>
                <a:cs typeface="Lato"/>
              </a:rPr>
              <a:t> </a:t>
            </a:r>
            <a:r>
              <a:rPr lang="en-US" sz="1400" err="1">
                <a:latin typeface="Lato"/>
                <a:ea typeface="Lato"/>
                <a:cs typeface="Lato"/>
              </a:rPr>
              <a:t>chỉ</a:t>
            </a:r>
            <a:r>
              <a:rPr lang="en-US" sz="1400">
                <a:latin typeface="Lato"/>
                <a:ea typeface="Lato"/>
                <a:cs typeface="Lato"/>
              </a:rPr>
              <a:t> </a:t>
            </a:r>
            <a:r>
              <a:rPr lang="en-US" sz="1400" err="1">
                <a:latin typeface="Lato"/>
                <a:ea typeface="Lato"/>
                <a:cs typeface="Lato"/>
              </a:rPr>
              <a:t>định</a:t>
            </a:r>
            <a:r>
              <a:rPr lang="en-US" sz="1400">
                <a:latin typeface="Lato"/>
                <a:ea typeface="Lato"/>
                <a:cs typeface="Lato"/>
              </a:rPr>
              <a:t> (</a:t>
            </a:r>
            <a:r>
              <a:rPr lang="en-US" sz="1400" err="1">
                <a:latin typeface="Lato"/>
                <a:ea typeface="Lato"/>
                <a:cs typeface="Lato"/>
              </a:rPr>
              <a:t>ghi</a:t>
            </a:r>
            <a:r>
              <a:rPr lang="en-US" sz="1400">
                <a:latin typeface="Lato"/>
                <a:ea typeface="Lato"/>
                <a:cs typeface="Lato"/>
              </a:rPr>
              <a:t> </a:t>
            </a:r>
            <a:r>
              <a:rPr lang="en-US" sz="1400" err="1">
                <a:latin typeface="Lato"/>
                <a:ea typeface="Lato"/>
                <a:cs typeface="Lato"/>
              </a:rPr>
              <a:t>chú</a:t>
            </a:r>
            <a:r>
              <a:rPr lang="en-US" sz="1400">
                <a:latin typeface="Lato"/>
                <a:ea typeface="Lato"/>
                <a:cs typeface="Lato"/>
              </a:rPr>
              <a:t>) </a:t>
            </a:r>
            <a:r>
              <a:rPr lang="en-US" sz="1400" err="1">
                <a:latin typeface="Lato"/>
                <a:ea typeface="Lato"/>
                <a:cs typeface="Lato"/>
              </a:rPr>
              <a:t>theo</a:t>
            </a:r>
            <a:r>
              <a:rPr lang="en-US" sz="1400">
                <a:latin typeface="Lato"/>
                <a:ea typeface="Lato"/>
                <a:cs typeface="Lato"/>
              </a:rPr>
              <a:t> </a:t>
            </a:r>
            <a:r>
              <a:rPr lang="en-US" sz="1400" err="1">
                <a:latin typeface="Lato"/>
                <a:ea typeface="Lato"/>
                <a:cs typeface="Lato"/>
              </a:rPr>
              <a:t>tình</a:t>
            </a:r>
            <a:r>
              <a:rPr lang="en-US" sz="1400">
                <a:latin typeface="Lato"/>
                <a:ea typeface="Lato"/>
                <a:cs typeface="Lato"/>
              </a:rPr>
              <a:t> </a:t>
            </a:r>
            <a:r>
              <a:rPr lang="en-US" sz="1400" err="1">
                <a:latin typeface="Lato"/>
                <a:ea typeface="Lato"/>
                <a:cs typeface="Lato"/>
              </a:rPr>
              <a:t>trạng</a:t>
            </a: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trong</a:t>
            </a:r>
            <a:r>
              <a:rPr lang="en-US" sz="1400">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hồ</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sơ</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khám</a:t>
            </a:r>
            <a:r>
              <a:rPr lang="en-US" sz="1400">
                <a:latin typeface="Lato"/>
                <a:ea typeface="Lato"/>
                <a:cs typeface="Lato"/>
              </a:rPr>
              <a:t>. </a:t>
            </a:r>
            <a:endParaRPr lang="en-US" sz="1400"/>
          </a:p>
          <a:p>
            <a:pPr>
              <a:buFont typeface="Courier New" panose="020B0604020202020204" pitchFamily="34" charset="0"/>
              <a:buChar char="o"/>
            </a:pPr>
            <a:r>
              <a:rPr lang="en-US" sz="1400">
                <a:latin typeface="Lato"/>
                <a:ea typeface="Lato"/>
                <a:cs typeface="Lato"/>
              </a:rPr>
              <a:t>Sau </a:t>
            </a:r>
            <a:r>
              <a:rPr lang="en-US" sz="1400" err="1">
                <a:latin typeface="Lato"/>
                <a:ea typeface="Lato"/>
                <a:cs typeface="Lato"/>
              </a:rPr>
              <a:t>khi</a:t>
            </a:r>
            <a:r>
              <a:rPr lang="en-US" sz="1400">
                <a:latin typeface="Lato"/>
                <a:ea typeface="Lato"/>
                <a:cs typeface="Lato"/>
              </a:rPr>
              <a:t> </a:t>
            </a:r>
            <a:r>
              <a:rPr lang="en-US" sz="1400" err="1">
                <a:latin typeface="Lato"/>
                <a:ea typeface="Lato"/>
                <a:cs typeface="Lato"/>
              </a:rPr>
              <a:t>hoàn</a:t>
            </a:r>
            <a:r>
              <a:rPr lang="en-US" sz="1400">
                <a:latin typeface="Lato"/>
                <a:ea typeface="Lato"/>
                <a:cs typeface="Lato"/>
              </a:rPr>
              <a:t> </a:t>
            </a:r>
            <a:r>
              <a:rPr lang="en-US" sz="1400" err="1">
                <a:latin typeface="Lato"/>
                <a:ea typeface="Lato"/>
                <a:cs typeface="Lato"/>
              </a:rPr>
              <a:t>tất</a:t>
            </a:r>
            <a:r>
              <a:rPr lang="en-US" sz="1400">
                <a:latin typeface="Lato"/>
                <a:ea typeface="Lato"/>
                <a:cs typeface="Lato"/>
              </a:rPr>
              <a:t> </a:t>
            </a:r>
            <a:r>
              <a:rPr lang="en-US" sz="1400" err="1">
                <a:latin typeface="Lato"/>
                <a:ea typeface="Lato"/>
                <a:cs typeface="Lato"/>
              </a:rPr>
              <a:t>quá</a:t>
            </a:r>
            <a:r>
              <a:rPr lang="en-US" sz="1400">
                <a:latin typeface="Lato"/>
                <a:ea typeface="Lato"/>
                <a:cs typeface="Lato"/>
              </a:rPr>
              <a:t> </a:t>
            </a:r>
            <a:r>
              <a:rPr lang="en-US" sz="1400" err="1">
                <a:latin typeface="Lato"/>
                <a:ea typeface="Lato"/>
                <a:cs typeface="Lato"/>
              </a:rPr>
              <a:t>trình</a:t>
            </a:r>
            <a:r>
              <a:rPr lang="en-US" sz="1400">
                <a:latin typeface="Lato"/>
                <a:ea typeface="Lato"/>
                <a:cs typeface="Lato"/>
              </a:rPr>
              <a:t> </a:t>
            </a:r>
            <a:r>
              <a:rPr lang="en-US" sz="1400" err="1">
                <a:latin typeface="Lato"/>
                <a:ea typeface="Lato"/>
                <a:cs typeface="Lato"/>
              </a:rPr>
              <a:t>thăm</a:t>
            </a:r>
            <a:r>
              <a:rPr lang="en-US" sz="1400">
                <a:latin typeface="Lato"/>
                <a:ea typeface="Lato"/>
                <a:cs typeface="Lato"/>
              </a:rPr>
              <a:t> </a:t>
            </a:r>
            <a:r>
              <a:rPr lang="en-US" sz="1400" err="1">
                <a:latin typeface="Lato"/>
                <a:ea typeface="Lato"/>
                <a:cs typeface="Lato"/>
              </a:rPr>
              <a:t>khám</a:t>
            </a:r>
            <a:r>
              <a:rPr lang="en-US" sz="1400">
                <a:latin typeface="Lato"/>
                <a:ea typeface="Lato"/>
                <a:cs typeface="Lato"/>
              </a:rPr>
              <a:t>, </a:t>
            </a:r>
            <a:r>
              <a:rPr lang="en-US" sz="1400" err="1">
                <a:latin typeface="Lato"/>
                <a:ea typeface="Lato"/>
                <a:cs typeface="Lato"/>
              </a:rPr>
              <a:t>bác</a:t>
            </a:r>
            <a:r>
              <a:rPr lang="en-US" sz="1400">
                <a:latin typeface="Lato"/>
                <a:ea typeface="Lato"/>
                <a:cs typeface="Lato"/>
              </a:rPr>
              <a:t> </a:t>
            </a:r>
            <a:r>
              <a:rPr lang="en-US" sz="1400" err="1">
                <a:latin typeface="Lato"/>
                <a:ea typeface="Lato"/>
                <a:cs typeface="Lato"/>
              </a:rPr>
              <a:t>sĩ</a:t>
            </a:r>
            <a:r>
              <a:rPr lang="en-US" sz="1400">
                <a:latin typeface="Lato"/>
                <a:ea typeface="Lato"/>
                <a:cs typeface="Lato"/>
              </a:rPr>
              <a:t> </a:t>
            </a:r>
            <a:r>
              <a:rPr lang="en-US" sz="1400" err="1">
                <a:latin typeface="Lato"/>
                <a:ea typeface="Lato"/>
                <a:cs typeface="Lato"/>
              </a:rPr>
              <a:t>cập</a:t>
            </a:r>
            <a:r>
              <a:rPr lang="en-US" sz="1400">
                <a:latin typeface="Lato"/>
                <a:ea typeface="Lato"/>
                <a:cs typeface="Lato"/>
              </a:rPr>
              <a:t> </a:t>
            </a:r>
            <a:r>
              <a:rPr lang="en-US" sz="1400" err="1">
                <a:latin typeface="Lato"/>
                <a:ea typeface="Lato"/>
                <a:cs typeface="Lato"/>
              </a:rPr>
              <a:t>nhật</a:t>
            </a:r>
            <a:r>
              <a:rPr lang="en-US" sz="1400">
                <a:latin typeface="Lato"/>
                <a:ea typeface="Lato"/>
                <a:cs typeface="Lato"/>
              </a:rPr>
              <a:t> </a:t>
            </a:r>
            <a:r>
              <a:rPr lang="en-US" sz="1400" err="1">
                <a:latin typeface="Lato"/>
                <a:ea typeface="Lato"/>
                <a:cs typeface="Lato"/>
              </a:rPr>
              <a:t>trạng</a:t>
            </a:r>
            <a:r>
              <a:rPr lang="en-US" sz="1400">
                <a:latin typeface="Lato"/>
                <a:ea typeface="Lato"/>
                <a:cs typeface="Lato"/>
              </a:rPr>
              <a:t> </a:t>
            </a:r>
            <a:r>
              <a:rPr lang="en-US" sz="1400" err="1">
                <a:latin typeface="Lato"/>
                <a:ea typeface="Lato"/>
                <a:cs typeface="Lato"/>
              </a:rPr>
              <a:t>thái</a:t>
            </a:r>
            <a:r>
              <a:rPr lang="en-US" sz="1400">
                <a:latin typeface="Lato"/>
                <a:ea typeface="Lato"/>
                <a:cs typeface="Lato"/>
              </a:rPr>
              <a:t> </a:t>
            </a:r>
            <a:r>
              <a:rPr lang="en-US" sz="1400" err="1">
                <a:latin typeface="Lato"/>
                <a:ea typeface="Lato"/>
                <a:cs typeface="Lato"/>
              </a:rPr>
              <a:t>lịch</a:t>
            </a:r>
            <a:r>
              <a:rPr lang="en-US" sz="1400">
                <a:latin typeface="Lato"/>
                <a:ea typeface="Lato"/>
                <a:cs typeface="Lato"/>
              </a:rPr>
              <a:t> </a:t>
            </a:r>
            <a:r>
              <a:rPr lang="en-US" sz="1400" err="1">
                <a:latin typeface="Lato"/>
                <a:ea typeface="Lato"/>
                <a:cs typeface="Lato"/>
              </a:rPr>
              <a:t>hẹn</a:t>
            </a:r>
            <a:r>
              <a:rPr lang="en-US" sz="1400">
                <a:latin typeface="Lato"/>
                <a:ea typeface="Lato"/>
                <a:cs typeface="Lato"/>
              </a:rPr>
              <a:t> </a:t>
            </a:r>
            <a:r>
              <a:rPr lang="en-US" sz="1400" err="1">
                <a:latin typeface="Lato"/>
                <a:ea typeface="Lato"/>
                <a:cs typeface="Lato"/>
              </a:rPr>
              <a:t>là</a:t>
            </a:r>
            <a:r>
              <a:rPr lang="en-US" sz="1400">
                <a:latin typeface="Lato"/>
                <a:ea typeface="Lato"/>
                <a:cs typeface="Lato"/>
              </a:rPr>
              <a:t> </a:t>
            </a:r>
            <a:r>
              <a:rPr lang="en-US" sz="1400" b="1">
                <a:solidFill>
                  <a:srgbClr val="C00000"/>
                </a:solidFill>
                <a:latin typeface="Lato"/>
                <a:ea typeface="Lato"/>
                <a:cs typeface="Lato"/>
              </a:rPr>
              <a:t>“</a:t>
            </a:r>
            <a:r>
              <a:rPr lang="en-US" sz="1400" b="1" i="1">
                <a:solidFill>
                  <a:srgbClr val="C00000"/>
                </a:solidFill>
                <a:latin typeface="Lato"/>
                <a:ea typeface="Lato"/>
                <a:cs typeface="Lato"/>
              </a:rPr>
              <a:t>Hoàn </a:t>
            </a:r>
            <a:r>
              <a:rPr lang="en-US" sz="1400" b="1" i="1" err="1">
                <a:solidFill>
                  <a:srgbClr val="C00000"/>
                </a:solidFill>
                <a:latin typeface="Lato"/>
                <a:ea typeface="Lato"/>
                <a:cs typeface="Lato"/>
              </a:rPr>
              <a:t>tất</a:t>
            </a:r>
            <a:r>
              <a:rPr lang="en-US" sz="1400" b="1">
                <a:solidFill>
                  <a:srgbClr val="C00000"/>
                </a:solidFill>
                <a:latin typeface="Lato"/>
                <a:ea typeface="Lato"/>
                <a:cs typeface="Times New Roman"/>
              </a:rPr>
              <a:t>”</a:t>
            </a:r>
            <a:r>
              <a:rPr lang="en-US" sz="1400">
                <a:latin typeface="Lato"/>
                <a:ea typeface="Lato"/>
                <a:cs typeface="Times New Roman"/>
              </a:rPr>
              <a:t>. </a:t>
            </a:r>
            <a:r>
              <a:rPr lang="en-US" sz="1400" err="1">
                <a:latin typeface="Lato"/>
                <a:ea typeface="Lato"/>
                <a:cs typeface="Times New Roman"/>
              </a:rPr>
              <a:t>Hệ</a:t>
            </a:r>
            <a:r>
              <a:rPr lang="en-US" sz="1400">
                <a:latin typeface="Lato"/>
                <a:ea typeface="Lato"/>
                <a:cs typeface="Times New Roman"/>
              </a:rPr>
              <a:t> </a:t>
            </a:r>
            <a:r>
              <a:rPr lang="en-US" sz="1400" err="1">
                <a:latin typeface="Lato"/>
                <a:ea typeface="Lato"/>
                <a:cs typeface="Times New Roman"/>
              </a:rPr>
              <a:t>thống</a:t>
            </a:r>
            <a:r>
              <a:rPr lang="en-US" sz="1400">
                <a:latin typeface="Lato"/>
                <a:ea typeface="Lato"/>
                <a:cs typeface="Times New Roman"/>
              </a:rPr>
              <a:t> </a:t>
            </a:r>
            <a:r>
              <a:rPr lang="en-US" sz="1400" err="1">
                <a:latin typeface="Lato"/>
                <a:ea typeface="Lato"/>
                <a:cs typeface="Times New Roman"/>
              </a:rPr>
              <a:t>tự</a:t>
            </a:r>
            <a:r>
              <a:rPr lang="en-US" sz="1400">
                <a:latin typeface="Lato"/>
                <a:ea typeface="Lato"/>
                <a:cs typeface="Times New Roman"/>
              </a:rPr>
              <a:t> </a:t>
            </a:r>
            <a:r>
              <a:rPr lang="en-US" sz="1400" err="1">
                <a:latin typeface="Lato"/>
                <a:ea typeface="Lato"/>
                <a:cs typeface="Times New Roman"/>
              </a:rPr>
              <a:t>động</a:t>
            </a:r>
            <a:r>
              <a:rPr lang="en-US" sz="1400">
                <a:latin typeface="Lato"/>
                <a:ea typeface="Lato"/>
                <a:cs typeface="Times New Roman"/>
              </a:rPr>
              <a:t> </a:t>
            </a:r>
            <a:r>
              <a:rPr lang="en-US" sz="1400" err="1">
                <a:latin typeface="Lato"/>
                <a:ea typeface="Lato"/>
                <a:cs typeface="Times New Roman"/>
              </a:rPr>
              <a:t>lưu</a:t>
            </a:r>
            <a:r>
              <a:rPr lang="en-US" sz="1400">
                <a:latin typeface="Lato"/>
                <a:ea typeface="Lato"/>
                <a:cs typeface="Times New Roman"/>
              </a:rPr>
              <a:t> </a:t>
            </a:r>
            <a:r>
              <a:rPr lang="en-US" sz="1400" err="1">
                <a:latin typeface="Lato"/>
                <a:ea typeface="Lato"/>
                <a:cs typeface="Times New Roman"/>
              </a:rPr>
              <a:t>lại</a:t>
            </a:r>
            <a:r>
              <a:rPr lang="en-US" sz="1400">
                <a:latin typeface="Lato"/>
                <a:ea typeface="Lato"/>
                <a:cs typeface="Times New Roman"/>
              </a:rPr>
              <a:t> hồ sơ khám, bao </a:t>
            </a:r>
            <a:r>
              <a:rPr lang="en-US" sz="1400" err="1">
                <a:latin typeface="Lato"/>
                <a:ea typeface="Lato"/>
                <a:cs typeface="Times New Roman"/>
              </a:rPr>
              <a:t>gồm</a:t>
            </a:r>
            <a:r>
              <a:rPr lang="en-US" sz="1400">
                <a:latin typeface="Lato"/>
                <a:ea typeface="Lato"/>
                <a:cs typeface="Times New Roman"/>
              </a:rPr>
              <a:t>: </a:t>
            </a:r>
            <a:r>
              <a:rPr lang="en-US" sz="1400" err="1">
                <a:latin typeface="Lato"/>
                <a:ea typeface="Lato"/>
                <a:cs typeface="Times New Roman"/>
              </a:rPr>
              <a:t>chẩn</a:t>
            </a:r>
            <a:r>
              <a:rPr lang="en-US" sz="1400">
                <a:latin typeface="Lato"/>
                <a:ea typeface="Lato"/>
                <a:cs typeface="Times New Roman"/>
              </a:rPr>
              <a:t> </a:t>
            </a:r>
            <a:r>
              <a:rPr lang="en-US" sz="1400" err="1">
                <a:latin typeface="Lato"/>
                <a:ea typeface="Lato"/>
                <a:cs typeface="Times New Roman"/>
              </a:rPr>
              <a:t>đoán</a:t>
            </a:r>
            <a:r>
              <a:rPr lang="en-US" sz="1400">
                <a:latin typeface="Lato"/>
                <a:ea typeface="Lato"/>
                <a:cs typeface="Times New Roman"/>
              </a:rPr>
              <a:t>, </a:t>
            </a:r>
            <a:r>
              <a:rPr lang="en-US" sz="1400" err="1">
                <a:latin typeface="Lato"/>
                <a:ea typeface="Lato"/>
                <a:cs typeface="Times New Roman"/>
              </a:rPr>
              <a:t>đơn</a:t>
            </a:r>
            <a:r>
              <a:rPr lang="en-US" sz="1400">
                <a:latin typeface="Lato"/>
                <a:ea typeface="Lato"/>
                <a:cs typeface="Times New Roman"/>
              </a:rPr>
              <a:t> </a:t>
            </a:r>
            <a:r>
              <a:rPr lang="en-US" sz="1400" err="1">
                <a:latin typeface="Lato"/>
                <a:ea typeface="Lato"/>
                <a:cs typeface="Times New Roman"/>
              </a:rPr>
              <a:t>thuốc</a:t>
            </a:r>
            <a:r>
              <a:rPr lang="en-US" sz="1400">
                <a:latin typeface="Lato"/>
                <a:ea typeface="Lato"/>
                <a:cs typeface="Times New Roman"/>
              </a:rPr>
              <a:t>, </a:t>
            </a:r>
            <a:r>
              <a:rPr lang="en-US" sz="1400" err="1">
                <a:latin typeface="Lato"/>
                <a:ea typeface="Lato"/>
                <a:cs typeface="Times New Roman"/>
              </a:rPr>
              <a:t>các</a:t>
            </a:r>
            <a:r>
              <a:rPr lang="en-US" sz="1400">
                <a:latin typeface="Lato"/>
                <a:ea typeface="Lato"/>
                <a:cs typeface="Times New Roman"/>
              </a:rPr>
              <a:t> </a:t>
            </a:r>
            <a:r>
              <a:rPr lang="en-US" sz="1400" err="1">
                <a:latin typeface="Lato"/>
                <a:ea typeface="Lato"/>
                <a:cs typeface="Times New Roman"/>
              </a:rPr>
              <a:t>chỉ</a:t>
            </a:r>
            <a:r>
              <a:rPr lang="en-US" sz="1400">
                <a:latin typeface="Lato"/>
                <a:ea typeface="Lato"/>
                <a:cs typeface="Times New Roman"/>
              </a:rPr>
              <a:t> </a:t>
            </a:r>
            <a:r>
              <a:rPr lang="en-US" sz="1400" err="1">
                <a:latin typeface="Lato"/>
                <a:ea typeface="Lato"/>
                <a:cs typeface="Times New Roman"/>
              </a:rPr>
              <a:t>định</a:t>
            </a:r>
            <a:r>
              <a:rPr lang="en-US" sz="1400">
                <a:latin typeface="Lato"/>
                <a:ea typeface="Lato"/>
                <a:cs typeface="Times New Roman"/>
              </a:rPr>
              <a:t> </a:t>
            </a:r>
            <a:r>
              <a:rPr lang="en-US" sz="1400" err="1">
                <a:latin typeface="Lato"/>
                <a:ea typeface="Lato"/>
                <a:cs typeface="Times New Roman"/>
              </a:rPr>
              <a:t>khác</a:t>
            </a:r>
            <a:r>
              <a:rPr lang="en-US" sz="1400">
                <a:latin typeface="Lato"/>
                <a:ea typeface="Lato"/>
                <a:cs typeface="Times New Roman"/>
              </a:rPr>
              <a:t>. </a:t>
            </a:r>
            <a:r>
              <a:rPr lang="en-US" sz="1400" err="1">
                <a:latin typeface="Lato"/>
                <a:ea typeface="Lato"/>
                <a:cs typeface="Times New Roman"/>
              </a:rPr>
              <a:t>Lịch</a:t>
            </a:r>
            <a:r>
              <a:rPr lang="en-US" sz="1400">
                <a:latin typeface="Lato"/>
                <a:ea typeface="Lato"/>
                <a:cs typeface="Times New Roman"/>
              </a:rPr>
              <a:t> </a:t>
            </a:r>
            <a:r>
              <a:rPr lang="en-US" sz="1400" err="1">
                <a:latin typeface="Lato"/>
                <a:ea typeface="Lato"/>
                <a:cs typeface="Times New Roman"/>
              </a:rPr>
              <a:t>sử</a:t>
            </a:r>
            <a:r>
              <a:rPr lang="en-US" sz="1400">
                <a:latin typeface="Lato"/>
                <a:ea typeface="Lato"/>
                <a:cs typeface="Times New Roman"/>
              </a:rPr>
              <a:t> </a:t>
            </a:r>
            <a:r>
              <a:rPr lang="en-US" sz="1400" err="1">
                <a:latin typeface="Lato"/>
                <a:ea typeface="Lato"/>
                <a:cs typeface="Times New Roman"/>
              </a:rPr>
              <a:t>này</a:t>
            </a:r>
            <a:r>
              <a:rPr lang="en-US" sz="1400">
                <a:latin typeface="Lato"/>
                <a:ea typeface="Lato"/>
                <a:cs typeface="Times New Roman"/>
              </a:rPr>
              <a:t> </a:t>
            </a:r>
            <a:r>
              <a:rPr lang="en-US" sz="1400" err="1">
                <a:latin typeface="Lato"/>
                <a:ea typeface="Lato"/>
                <a:cs typeface="Times New Roman"/>
              </a:rPr>
              <a:t>sẽ</a:t>
            </a:r>
            <a:r>
              <a:rPr lang="en-US" sz="1400">
                <a:latin typeface="Lato"/>
                <a:ea typeface="Lato"/>
                <a:cs typeface="Times New Roman"/>
              </a:rPr>
              <a:t> </a:t>
            </a:r>
            <a:r>
              <a:rPr lang="en-US" sz="1400" err="1">
                <a:latin typeface="Lato"/>
                <a:ea typeface="Lato"/>
                <a:cs typeface="Times New Roman"/>
              </a:rPr>
              <a:t>được</a:t>
            </a:r>
            <a:r>
              <a:rPr lang="en-US" sz="1400">
                <a:latin typeface="Lato"/>
                <a:ea typeface="Lato"/>
                <a:cs typeface="Times New Roman"/>
              </a:rPr>
              <a:t> </a:t>
            </a:r>
            <a:r>
              <a:rPr lang="en-US" sz="1400" err="1">
                <a:latin typeface="Lato"/>
                <a:ea typeface="Lato"/>
                <a:cs typeface="Times New Roman"/>
              </a:rPr>
              <a:t>lưu</a:t>
            </a:r>
            <a:r>
              <a:rPr lang="en-US" sz="1400">
                <a:latin typeface="Lato"/>
                <a:ea typeface="Lato"/>
                <a:cs typeface="Times New Roman"/>
              </a:rPr>
              <a:t> </a:t>
            </a:r>
            <a:r>
              <a:rPr lang="en-US" sz="1400" err="1">
                <a:latin typeface="Lato"/>
                <a:ea typeface="Lato"/>
                <a:cs typeface="Times New Roman"/>
              </a:rPr>
              <a:t>trữ</a:t>
            </a:r>
            <a:r>
              <a:rPr lang="en-US" sz="1400">
                <a:latin typeface="Lato"/>
                <a:ea typeface="Lato"/>
                <a:cs typeface="Times New Roman"/>
              </a:rPr>
              <a:t> </a:t>
            </a:r>
            <a:r>
              <a:rPr lang="en-US" sz="1400" err="1">
                <a:latin typeface="Lato"/>
                <a:ea typeface="Lato"/>
                <a:cs typeface="Times New Roman"/>
              </a:rPr>
              <a:t>trong</a:t>
            </a:r>
            <a:r>
              <a:rPr lang="en-US" sz="1400">
                <a:latin typeface="Lato"/>
                <a:ea typeface="Lato"/>
                <a:cs typeface="Times New Roman"/>
              </a:rPr>
              <a:t> </a:t>
            </a:r>
            <a:r>
              <a:rPr lang="en-US" sz="1400" err="1">
                <a:latin typeface="Lato"/>
                <a:ea typeface="Lato"/>
                <a:cs typeface="Times New Roman"/>
              </a:rPr>
              <a:t>hồ</a:t>
            </a:r>
            <a:r>
              <a:rPr lang="en-US" sz="1400">
                <a:latin typeface="Lato"/>
                <a:ea typeface="Lato"/>
                <a:cs typeface="Times New Roman"/>
              </a:rPr>
              <a:t> </a:t>
            </a:r>
            <a:r>
              <a:rPr lang="en-US" sz="1400" err="1">
                <a:latin typeface="Lato"/>
                <a:ea typeface="Lato"/>
                <a:cs typeface="Times New Roman"/>
              </a:rPr>
              <a:t>sơ</a:t>
            </a:r>
            <a:r>
              <a:rPr lang="en-US" sz="1400">
                <a:latin typeface="Lato"/>
                <a:ea typeface="Lato"/>
                <a:cs typeface="Times New Roman"/>
              </a:rPr>
              <a:t> </a:t>
            </a:r>
            <a:r>
              <a:rPr lang="en-US" sz="1400" err="1">
                <a:latin typeface="Lato"/>
                <a:ea typeface="Lato"/>
                <a:cs typeface="Times New Roman"/>
              </a:rPr>
              <a:t>bệnh</a:t>
            </a:r>
            <a:r>
              <a:rPr lang="en-US" sz="1400">
                <a:latin typeface="Lato"/>
                <a:ea typeface="Lato"/>
                <a:cs typeface="Times New Roman"/>
              </a:rPr>
              <a:t> </a:t>
            </a:r>
            <a:r>
              <a:rPr lang="en-US" sz="1400" err="1">
                <a:latin typeface="Lato"/>
                <a:ea typeface="Lato"/>
                <a:cs typeface="Times New Roman"/>
              </a:rPr>
              <a:t>nhân</a:t>
            </a:r>
            <a:r>
              <a:rPr lang="en-US" sz="1400">
                <a:latin typeface="Lato"/>
                <a:ea typeface="Lato"/>
                <a:cs typeface="Times New Roman"/>
              </a:rPr>
              <a:t>, </a:t>
            </a:r>
            <a:r>
              <a:rPr lang="en-US" sz="1400" err="1">
                <a:latin typeface="Lato"/>
                <a:ea typeface="Lato"/>
                <a:cs typeface="Times New Roman"/>
              </a:rPr>
              <a:t>hỗ</a:t>
            </a:r>
            <a:r>
              <a:rPr lang="en-US" sz="1400">
                <a:latin typeface="Lato"/>
                <a:ea typeface="Lato"/>
                <a:cs typeface="Times New Roman"/>
              </a:rPr>
              <a:t> </a:t>
            </a:r>
            <a:r>
              <a:rPr lang="en-US" sz="1400" err="1">
                <a:latin typeface="Lato"/>
                <a:ea typeface="Lato"/>
                <a:cs typeface="Times New Roman"/>
              </a:rPr>
              <a:t>trợ</a:t>
            </a:r>
            <a:r>
              <a:rPr lang="en-US" sz="1400">
                <a:latin typeface="Lato"/>
                <a:ea typeface="Lato"/>
                <a:cs typeface="Times New Roman"/>
              </a:rPr>
              <a:t> </a:t>
            </a:r>
            <a:r>
              <a:rPr lang="en-US" sz="1400" err="1">
                <a:latin typeface="Lato"/>
                <a:ea typeface="Lato"/>
                <a:cs typeface="Times New Roman"/>
              </a:rPr>
              <a:t>cho</a:t>
            </a:r>
            <a:r>
              <a:rPr lang="en-US" sz="1400">
                <a:latin typeface="Lato"/>
                <a:ea typeface="Lato"/>
                <a:cs typeface="Times New Roman"/>
              </a:rPr>
              <a:t> </a:t>
            </a:r>
            <a:r>
              <a:rPr lang="en-US" sz="1400" err="1">
                <a:latin typeface="Lato"/>
                <a:ea typeface="Lato"/>
                <a:cs typeface="Times New Roman"/>
              </a:rPr>
              <a:t>các</a:t>
            </a:r>
            <a:r>
              <a:rPr lang="en-US" sz="1400">
                <a:latin typeface="Lato"/>
                <a:ea typeface="Lato"/>
                <a:cs typeface="Times New Roman"/>
              </a:rPr>
              <a:t> </a:t>
            </a:r>
            <a:r>
              <a:rPr lang="en-US" sz="1400" err="1">
                <a:latin typeface="Lato"/>
                <a:ea typeface="Lato"/>
                <a:cs typeface="Times New Roman"/>
              </a:rPr>
              <a:t>lần</a:t>
            </a:r>
            <a:r>
              <a:rPr lang="en-US" sz="1400">
                <a:latin typeface="Lato"/>
                <a:ea typeface="Lato"/>
                <a:cs typeface="Times New Roman"/>
              </a:rPr>
              <a:t> </a:t>
            </a:r>
            <a:r>
              <a:rPr lang="en-US" sz="1400" err="1">
                <a:latin typeface="Lato"/>
                <a:ea typeface="Lato"/>
                <a:cs typeface="Times New Roman"/>
              </a:rPr>
              <a:t>khám</a:t>
            </a:r>
            <a:r>
              <a:rPr lang="en-US" sz="1400">
                <a:latin typeface="Lato"/>
                <a:ea typeface="Lato"/>
                <a:cs typeface="Times New Roman"/>
              </a:rPr>
              <a:t> </a:t>
            </a:r>
            <a:r>
              <a:rPr lang="en-US" sz="1400" err="1">
                <a:latin typeface="Lato"/>
                <a:ea typeface="Lato"/>
                <a:cs typeface="Times New Roman"/>
              </a:rPr>
              <a:t>tiếp</a:t>
            </a:r>
            <a:r>
              <a:rPr lang="en-US" sz="1400">
                <a:latin typeface="Lato"/>
                <a:ea typeface="Lato"/>
                <a:cs typeface="Times New Roman"/>
              </a:rPr>
              <a:t> </a:t>
            </a:r>
            <a:r>
              <a:rPr lang="en-US" sz="1400" err="1">
                <a:latin typeface="Lato"/>
                <a:ea typeface="Lato"/>
                <a:cs typeface="Times New Roman"/>
              </a:rPr>
              <a:t>theo.</a:t>
            </a:r>
            <a:r>
              <a:rPr lang="en-US" sz="1400">
                <a:latin typeface="Lato"/>
                <a:ea typeface="Lato"/>
                <a:cs typeface="Times New Roman"/>
              </a:rPr>
              <a:t> </a:t>
            </a:r>
            <a:endParaRPr lang="en-US" sz="1400">
              <a:latin typeface="Lato"/>
              <a:ea typeface="Lato"/>
            </a:endParaRPr>
          </a:p>
        </p:txBody>
      </p:sp>
      <p:sp>
        <p:nvSpPr>
          <p:cNvPr id="4" name="Slide Number Placeholder 3">
            <a:extLst>
              <a:ext uri="{FF2B5EF4-FFF2-40B4-BE49-F238E27FC236}">
                <a16:creationId xmlns:a16="http://schemas.microsoft.com/office/drawing/2014/main" id="{C122FEE1-C5B8-9ECC-8D05-110C4E770E51}"/>
              </a:ext>
            </a:extLst>
          </p:cNvPr>
          <p:cNvSpPr>
            <a:spLocks noGrp="1"/>
          </p:cNvSpPr>
          <p:nvPr>
            <p:ph type="sldNum" sz="quarter" idx="12"/>
          </p:nvPr>
        </p:nvSpPr>
        <p:spPr/>
        <p:txBody>
          <a:bodyPr/>
          <a:lstStyle/>
          <a:p>
            <a:fld id="{9EA0BE3B-158A-4EDF-80DC-E394A0D1600F}" type="slidenum">
              <a:rPr lang="en-US" smtClean="0"/>
              <a:pPr/>
              <a:t>13</a:t>
            </a:fld>
            <a:endParaRPr lang="en-US"/>
          </a:p>
        </p:txBody>
      </p:sp>
    </p:spTree>
    <p:extLst>
      <p:ext uri="{BB962C8B-B14F-4D97-AF65-F5344CB8AC3E}">
        <p14:creationId xmlns:p14="http://schemas.microsoft.com/office/powerpoint/2010/main" val="1100720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86705D-716C-4E2B-A8C9-4F30FBD6AC0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5E51F8-852A-D14C-412F-C951AD90E060}"/>
              </a:ext>
            </a:extLst>
          </p:cNvPr>
          <p:cNvSpPr>
            <a:spLocks noGrp="1"/>
          </p:cNvSpPr>
          <p:nvPr>
            <p:ph type="title"/>
          </p:nvPr>
        </p:nvSpPr>
        <p:spPr/>
        <p:txBody>
          <a:bodyPr/>
          <a:lstStyle/>
          <a:p>
            <a:r>
              <a:rPr lang="en-US"/>
              <a:t>MÔ TẢ NGHIỆP VỤ</a:t>
            </a:r>
          </a:p>
        </p:txBody>
      </p:sp>
      <p:sp>
        <p:nvSpPr>
          <p:cNvPr id="3" name="Content Placeholder 2">
            <a:extLst>
              <a:ext uri="{FF2B5EF4-FFF2-40B4-BE49-F238E27FC236}">
                <a16:creationId xmlns:a16="http://schemas.microsoft.com/office/drawing/2014/main" id="{8638094F-82DD-0662-F488-8A8207D92FE5}"/>
              </a:ext>
            </a:extLst>
          </p:cNvPr>
          <p:cNvSpPr>
            <a:spLocks noGrp="1"/>
          </p:cNvSpPr>
          <p:nvPr>
            <p:ph sz="quarter" idx="13"/>
          </p:nvPr>
        </p:nvSpPr>
        <p:spPr>
          <a:xfrm>
            <a:off x="338736" y="1058844"/>
            <a:ext cx="11553604" cy="5045893"/>
          </a:xfrm>
        </p:spPr>
        <p:txBody>
          <a:bodyPr lIns="91440" tIns="45720" rIns="91440" bIns="45720" anchor="t"/>
          <a:lstStyle/>
          <a:p>
            <a:pPr>
              <a:lnSpc>
                <a:spcPct val="100000"/>
              </a:lnSpc>
              <a:buNone/>
            </a:pPr>
            <a:r>
              <a:rPr lang="en-US" b="1">
                <a:latin typeface="Lato"/>
                <a:ea typeface="Lato"/>
                <a:cs typeface="Lato"/>
              </a:rPr>
              <a:t>5. Báo </a:t>
            </a:r>
            <a:r>
              <a:rPr lang="en-US" b="1" err="1">
                <a:latin typeface="Lato"/>
                <a:ea typeface="Lato"/>
                <a:cs typeface="Lato"/>
              </a:rPr>
              <a:t>cáo</a:t>
            </a:r>
            <a:r>
              <a:rPr lang="en-US" b="1">
                <a:latin typeface="Lato"/>
                <a:ea typeface="Lato"/>
                <a:cs typeface="Lato"/>
              </a:rPr>
              <a:t> </a:t>
            </a:r>
            <a:r>
              <a:rPr lang="en-US" b="1" err="1">
                <a:latin typeface="Lato"/>
                <a:ea typeface="Lato"/>
                <a:cs typeface="Lato"/>
              </a:rPr>
              <a:t>và</a:t>
            </a:r>
            <a:r>
              <a:rPr lang="en-US" b="1">
                <a:latin typeface="Lato"/>
                <a:ea typeface="Lato"/>
                <a:cs typeface="Lato"/>
              </a:rPr>
              <a:t> </a:t>
            </a:r>
            <a:r>
              <a:rPr lang="en-US" b="1" err="1">
                <a:latin typeface="Lato"/>
                <a:ea typeface="Lato"/>
                <a:cs typeface="Lato"/>
              </a:rPr>
              <a:t>thống</a:t>
            </a:r>
            <a:r>
              <a:rPr lang="en-US" b="1">
                <a:latin typeface="Lato"/>
                <a:ea typeface="Lato"/>
                <a:cs typeface="Lato"/>
              </a:rPr>
              <a:t> </a:t>
            </a:r>
            <a:r>
              <a:rPr lang="en-US" b="1" err="1">
                <a:latin typeface="Lato"/>
                <a:ea typeface="Lato"/>
                <a:cs typeface="Lato"/>
              </a:rPr>
              <a:t>kê</a:t>
            </a:r>
            <a:r>
              <a:rPr lang="en-US" b="1">
                <a:latin typeface="Lato"/>
                <a:ea typeface="Lato"/>
                <a:cs typeface="Lato"/>
              </a:rPr>
              <a:t>:</a:t>
            </a:r>
            <a:endParaRPr lang="vi-VN">
              <a:latin typeface="Lato"/>
              <a:ea typeface="Lato"/>
              <a:cs typeface="Lato"/>
            </a:endParaRPr>
          </a:p>
          <a:p>
            <a:pPr marL="0" indent="0">
              <a:lnSpc>
                <a:spcPct val="100000"/>
              </a:lnSpc>
              <a:spcBef>
                <a:spcPts val="500"/>
              </a:spcBef>
              <a:buNone/>
            </a:pPr>
            <a:r>
              <a:rPr lang="en-US" sz="2000" b="1">
                <a:solidFill>
                  <a:schemeClr val="accent1">
                    <a:lumMod val="49000"/>
                  </a:schemeClr>
                </a:solidFill>
                <a:latin typeface="Lato"/>
                <a:ea typeface="Lato"/>
                <a:cs typeface="Lato"/>
              </a:rPr>
              <a:t>a. Báo </a:t>
            </a:r>
            <a:r>
              <a:rPr lang="en-US" sz="2000" b="1" err="1">
                <a:solidFill>
                  <a:schemeClr val="accent1">
                    <a:lumMod val="49000"/>
                  </a:schemeClr>
                </a:solidFill>
                <a:latin typeface="Lato"/>
                <a:ea typeface="Lato"/>
                <a:cs typeface="Lato"/>
              </a:rPr>
              <a:t>cáo</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lịch</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hẹn</a:t>
            </a:r>
            <a:endParaRPr lang="en-US" sz="2000" err="1">
              <a:solidFill>
                <a:schemeClr val="accent1">
                  <a:lumMod val="49000"/>
                </a:schemeClr>
              </a:solidFill>
              <a:latin typeface="Lato"/>
              <a:ea typeface="Lato"/>
              <a:cs typeface="Lato"/>
            </a:endParaRPr>
          </a:p>
          <a:p>
            <a:pPr>
              <a:lnSpc>
                <a:spcPct val="100000"/>
              </a:lnSpc>
              <a:spcBef>
                <a:spcPts val="500"/>
              </a:spcBef>
              <a:buFont typeface="Courier New" panose="020B0604020202020204" pitchFamily="34" charset="0"/>
              <a:buChar char="o"/>
            </a:pPr>
            <a:r>
              <a:rPr lang="en-US" sz="1400" err="1">
                <a:solidFill>
                  <a:srgbClr val="111827"/>
                </a:solidFill>
                <a:latin typeface="Lato"/>
                <a:ea typeface="Lato"/>
                <a:cs typeface="Lato"/>
              </a:rPr>
              <a:t>Hệ</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err="1">
                <a:solidFill>
                  <a:srgbClr val="111827"/>
                </a:solidFill>
                <a:latin typeface="Lato"/>
                <a:ea typeface="Lato"/>
                <a:cs typeface="Lato"/>
              </a:rPr>
              <a:t>kê</a:t>
            </a:r>
            <a:r>
              <a:rPr lang="en-US" sz="1400">
                <a:solidFill>
                  <a:srgbClr val="111827"/>
                </a:solidFill>
                <a:latin typeface="Lato"/>
                <a:ea typeface="Lato"/>
                <a:cs typeface="Lato"/>
              </a:rPr>
              <a:t> </a:t>
            </a:r>
            <a:r>
              <a:rPr lang="en-US" sz="1400" err="1">
                <a:solidFill>
                  <a:srgbClr val="111827"/>
                </a:solidFill>
                <a:latin typeface="Lato"/>
                <a:ea typeface="Lato"/>
                <a:cs typeface="Lato"/>
              </a:rPr>
              <a:t>các</a:t>
            </a:r>
            <a:r>
              <a:rPr lang="en-US" sz="1400">
                <a:solidFill>
                  <a:srgbClr val="111827"/>
                </a:solidFill>
                <a:latin typeface="Lato"/>
                <a:ea typeface="Lato"/>
                <a:cs typeface="Lato"/>
              </a:rPr>
              <a:t> </a:t>
            </a:r>
            <a:r>
              <a:rPr lang="en-US" sz="1400" err="1">
                <a:solidFill>
                  <a:srgbClr val="111827"/>
                </a:solidFill>
                <a:latin typeface="Lato"/>
                <a:ea typeface="Lato"/>
                <a:cs typeface="Lato"/>
              </a:rPr>
              <a:t>thông</a:t>
            </a:r>
            <a:r>
              <a:rPr lang="en-US" sz="1400">
                <a:solidFill>
                  <a:srgbClr val="111827"/>
                </a:solidFill>
                <a:latin typeface="Lato"/>
                <a:ea typeface="Lato"/>
                <a:cs typeface="Lato"/>
              </a:rPr>
              <a:t> tin </a:t>
            </a:r>
            <a:r>
              <a:rPr lang="en-US" sz="1400" err="1">
                <a:solidFill>
                  <a:srgbClr val="111827"/>
                </a:solidFill>
                <a:latin typeface="Lato"/>
                <a:ea typeface="Lato"/>
                <a:cs typeface="Lato"/>
              </a:rPr>
              <a:t>liên</a:t>
            </a:r>
            <a:r>
              <a:rPr lang="en-US" sz="1400">
                <a:solidFill>
                  <a:srgbClr val="111827"/>
                </a:solidFill>
                <a:latin typeface="Lato"/>
                <a:ea typeface="Lato"/>
                <a:cs typeface="Lato"/>
              </a:rPr>
              <a:t> </a:t>
            </a:r>
            <a:r>
              <a:rPr lang="en-US" sz="1400" err="1">
                <a:solidFill>
                  <a:srgbClr val="111827"/>
                </a:solidFill>
                <a:latin typeface="Lato"/>
                <a:ea typeface="Lato"/>
                <a:cs typeface="Lato"/>
              </a:rPr>
              <a:t>quan</a:t>
            </a:r>
            <a:r>
              <a:rPr lang="en-US" sz="1400">
                <a:solidFill>
                  <a:srgbClr val="111827"/>
                </a:solidFill>
                <a:latin typeface="Lato"/>
                <a:ea typeface="Lato"/>
                <a:cs typeface="Lato"/>
              </a:rPr>
              <a:t> </a:t>
            </a:r>
            <a:r>
              <a:rPr lang="en-US" sz="1400" err="1">
                <a:solidFill>
                  <a:srgbClr val="111827"/>
                </a:solidFill>
                <a:latin typeface="Lato"/>
                <a:ea typeface="Lato"/>
                <a:cs typeface="Lato"/>
              </a:rPr>
              <a:t>đến</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theo</a:t>
            </a:r>
            <a:r>
              <a:rPr lang="en-US" sz="1400">
                <a:solidFill>
                  <a:srgbClr val="111827"/>
                </a:solidFill>
                <a:latin typeface="Lato"/>
                <a:ea typeface="Lato"/>
                <a:cs typeface="Lato"/>
              </a:rPr>
              <a:t> </a:t>
            </a:r>
            <a:r>
              <a:rPr lang="en-US" sz="1400" err="1">
                <a:solidFill>
                  <a:srgbClr val="111827"/>
                </a:solidFill>
                <a:latin typeface="Lato"/>
                <a:ea typeface="Lato"/>
                <a:cs typeface="Lato"/>
              </a:rPr>
              <a:t>tháng</a:t>
            </a:r>
            <a:r>
              <a:rPr lang="en-US" sz="1400">
                <a:solidFill>
                  <a:srgbClr val="111827"/>
                </a:solidFill>
                <a:latin typeface="Lato"/>
                <a:ea typeface="Lato"/>
                <a:cs typeface="Lato"/>
              </a:rPr>
              <a:t>, </a:t>
            </a:r>
            <a:r>
              <a:rPr lang="en-US" sz="1400" err="1">
                <a:solidFill>
                  <a:srgbClr val="111827"/>
                </a:solidFill>
                <a:latin typeface="Lato"/>
                <a:ea typeface="Lato"/>
                <a:cs typeface="Lato"/>
              </a:rPr>
              <a:t>giúp</a:t>
            </a:r>
            <a:r>
              <a:rPr lang="en-US" sz="1400">
                <a:solidFill>
                  <a:srgbClr val="111827"/>
                </a:solidFill>
                <a:latin typeface="Lato"/>
                <a:ea typeface="Lato"/>
                <a:cs typeface="Lato"/>
              </a:rPr>
              <a:t> </a:t>
            </a:r>
            <a:r>
              <a:rPr lang="en-US" sz="1400" err="1">
                <a:solidFill>
                  <a:srgbClr val="111827"/>
                </a:solidFill>
                <a:latin typeface="Lato"/>
                <a:ea typeface="Lato"/>
                <a:cs typeface="Lato"/>
              </a:rPr>
              <a:t>quản</a:t>
            </a:r>
            <a:r>
              <a:rPr lang="en-US" sz="1400">
                <a:solidFill>
                  <a:srgbClr val="111827"/>
                </a:solidFill>
                <a:latin typeface="Lato"/>
                <a:ea typeface="Lato"/>
                <a:cs typeface="Lato"/>
              </a:rPr>
              <a:t> </a:t>
            </a:r>
            <a:r>
              <a:rPr lang="en-US" sz="1400" err="1">
                <a:solidFill>
                  <a:srgbClr val="111827"/>
                </a:solidFill>
                <a:latin typeface="Lato"/>
                <a:ea typeface="Lato"/>
                <a:cs typeface="Lato"/>
              </a:rPr>
              <a:t>trị</a:t>
            </a:r>
            <a:r>
              <a:rPr lang="en-US" sz="1400">
                <a:solidFill>
                  <a:srgbClr val="111827"/>
                </a:solidFill>
                <a:latin typeface="Lato"/>
                <a:ea typeface="Lato"/>
                <a:cs typeface="Lato"/>
              </a:rPr>
              <a:t> </a:t>
            </a:r>
            <a:r>
              <a:rPr lang="en-US" sz="1400" err="1">
                <a:solidFill>
                  <a:srgbClr val="111827"/>
                </a:solidFill>
                <a:latin typeface="Lato"/>
                <a:ea typeface="Lato"/>
                <a:cs typeface="Lato"/>
              </a:rPr>
              <a:t>viên</a:t>
            </a:r>
            <a:r>
              <a:rPr lang="en-US" sz="1400">
                <a:solidFill>
                  <a:srgbClr val="111827"/>
                </a:solidFill>
                <a:latin typeface="Lato"/>
                <a:ea typeface="Lato"/>
                <a:cs typeface="Lato"/>
              </a:rPr>
              <a:t> </a:t>
            </a:r>
            <a:r>
              <a:rPr lang="en-US" sz="1400" err="1">
                <a:solidFill>
                  <a:srgbClr val="111827"/>
                </a:solidFill>
                <a:latin typeface="Lato"/>
                <a:ea typeface="Lato"/>
                <a:cs typeface="Lato"/>
              </a:rPr>
              <a:t>theo</a:t>
            </a:r>
            <a:r>
              <a:rPr lang="en-US" sz="1400">
                <a:solidFill>
                  <a:srgbClr val="111827"/>
                </a:solidFill>
                <a:latin typeface="Lato"/>
                <a:ea typeface="Lato"/>
                <a:cs typeface="Lato"/>
              </a:rPr>
              <a:t> </a:t>
            </a:r>
            <a:r>
              <a:rPr lang="en-US" sz="1400" err="1">
                <a:solidFill>
                  <a:srgbClr val="111827"/>
                </a:solidFill>
                <a:latin typeface="Lato"/>
                <a:ea typeface="Lato"/>
                <a:cs typeface="Lato"/>
              </a:rPr>
              <a:t>dõi</a:t>
            </a:r>
            <a:r>
              <a:rPr lang="en-US" sz="1400">
                <a:solidFill>
                  <a:srgbClr val="111827"/>
                </a:solidFill>
                <a:latin typeface="Lato"/>
                <a:ea typeface="Lato"/>
                <a:cs typeface="Lato"/>
              </a:rPr>
              <a:t> </a:t>
            </a:r>
            <a:r>
              <a:rPr lang="en-US" sz="1400" err="1">
                <a:solidFill>
                  <a:srgbClr val="111827"/>
                </a:solidFill>
                <a:latin typeface="Lato"/>
                <a:ea typeface="Lato"/>
                <a:cs typeface="Lato"/>
              </a:rPr>
              <a:t>mức</a:t>
            </a:r>
            <a:r>
              <a:rPr lang="en-US" sz="1400">
                <a:solidFill>
                  <a:srgbClr val="111827"/>
                </a:solidFill>
                <a:latin typeface="Lato"/>
                <a:ea typeface="Lato"/>
                <a:cs typeface="Lato"/>
              </a:rPr>
              <a:t> </a:t>
            </a:r>
            <a:r>
              <a:rPr lang="en-US" sz="1400" err="1">
                <a:solidFill>
                  <a:srgbClr val="111827"/>
                </a:solidFill>
                <a:latin typeface="Lato"/>
                <a:ea typeface="Lato"/>
                <a:cs typeface="Lato"/>
              </a:rPr>
              <a:t>độ</a:t>
            </a:r>
            <a:r>
              <a:rPr lang="en-US" sz="1400">
                <a:solidFill>
                  <a:srgbClr val="111827"/>
                </a:solidFill>
                <a:latin typeface="Lato"/>
                <a:ea typeface="Lato"/>
                <a:cs typeface="Lato"/>
              </a:rPr>
              <a:t> </a:t>
            </a:r>
            <a:r>
              <a:rPr lang="en-US" sz="1400" err="1">
                <a:solidFill>
                  <a:srgbClr val="111827"/>
                </a:solidFill>
                <a:latin typeface="Lato"/>
                <a:ea typeface="Lato"/>
                <a:cs typeface="Lato"/>
              </a:rPr>
              <a:t>sử</a:t>
            </a:r>
            <a:r>
              <a:rPr lang="en-US" sz="1400">
                <a:solidFill>
                  <a:srgbClr val="111827"/>
                </a:solidFill>
                <a:latin typeface="Lato"/>
                <a:ea typeface="Lato"/>
                <a:cs typeface="Lato"/>
              </a:rPr>
              <a:t> </a:t>
            </a:r>
            <a:r>
              <a:rPr lang="en-US" sz="1400" err="1">
                <a:solidFill>
                  <a:srgbClr val="111827"/>
                </a:solidFill>
                <a:latin typeface="Lato"/>
                <a:ea typeface="Lato"/>
                <a:cs typeface="Lato"/>
              </a:rPr>
              <a:t>dụng</a:t>
            </a:r>
            <a:r>
              <a:rPr lang="en-US" sz="1400">
                <a:solidFill>
                  <a:srgbClr val="111827"/>
                </a:solidFill>
                <a:latin typeface="Lato"/>
                <a:ea typeface="Lato"/>
                <a:cs typeface="Lato"/>
              </a:rPr>
              <a:t> </a:t>
            </a:r>
            <a:r>
              <a:rPr lang="en-US" sz="1400" err="1">
                <a:solidFill>
                  <a:srgbClr val="111827"/>
                </a:solidFill>
                <a:latin typeface="Lato"/>
                <a:ea typeface="Lato"/>
                <a:cs typeface="Lato"/>
              </a:rPr>
              <a:t>dịch</a:t>
            </a:r>
            <a:r>
              <a:rPr lang="en-US" sz="1400">
                <a:solidFill>
                  <a:srgbClr val="111827"/>
                </a:solidFill>
                <a:latin typeface="Lato"/>
                <a:ea typeface="Lato"/>
                <a:cs typeface="Lato"/>
              </a:rPr>
              <a:t> </a:t>
            </a:r>
            <a:r>
              <a:rPr lang="en-US" sz="1400" err="1">
                <a:solidFill>
                  <a:srgbClr val="111827"/>
                </a:solidFill>
                <a:latin typeface="Lato"/>
                <a:ea typeface="Lato"/>
                <a:cs typeface="Lato"/>
              </a:rPr>
              <a:t>vụ</a:t>
            </a:r>
            <a:r>
              <a:rPr lang="en-US" sz="1400">
                <a:solidFill>
                  <a:srgbClr val="111827"/>
                </a:solidFill>
                <a:latin typeface="Lato"/>
                <a:ea typeface="Lato"/>
                <a:cs typeface="Lato"/>
              </a:rPr>
              <a:t> </a:t>
            </a:r>
            <a:r>
              <a:rPr lang="en-US" sz="1400" err="1">
                <a:solidFill>
                  <a:srgbClr val="111827"/>
                </a:solidFill>
                <a:latin typeface="Lato"/>
                <a:ea typeface="Lato"/>
                <a:cs typeface="Lato"/>
              </a:rPr>
              <a:t>và</a:t>
            </a:r>
            <a:r>
              <a:rPr lang="en-US" sz="1400">
                <a:solidFill>
                  <a:srgbClr val="111827"/>
                </a:solidFill>
                <a:latin typeface="Lato"/>
                <a:ea typeface="Lato"/>
                <a:cs typeface="Lato"/>
              </a:rPr>
              <a:t> </a:t>
            </a:r>
            <a:r>
              <a:rPr lang="en-US" sz="1400" err="1">
                <a:solidFill>
                  <a:srgbClr val="111827"/>
                </a:solidFill>
                <a:latin typeface="Lato"/>
                <a:ea typeface="Lato"/>
                <a:cs typeface="Lato"/>
              </a:rPr>
              <a:t>tình</a:t>
            </a:r>
            <a:r>
              <a:rPr lang="en-US" sz="1400">
                <a:solidFill>
                  <a:srgbClr val="111827"/>
                </a:solidFill>
                <a:latin typeface="Lato"/>
                <a:ea typeface="Lato"/>
                <a:cs typeface="Lato"/>
              </a:rPr>
              <a:t> </a:t>
            </a:r>
            <a:r>
              <a:rPr lang="en-US" sz="1400" err="1">
                <a:solidFill>
                  <a:srgbClr val="111827"/>
                </a:solidFill>
                <a:latin typeface="Lato"/>
                <a:ea typeface="Lato"/>
                <a:cs typeface="Lato"/>
              </a:rPr>
              <a:t>trạng</a:t>
            </a:r>
            <a:r>
              <a:rPr lang="en-US" sz="1400">
                <a:solidFill>
                  <a:srgbClr val="111827"/>
                </a:solidFill>
                <a:latin typeface="Lato"/>
                <a:ea typeface="Lato"/>
                <a:cs typeface="Lato"/>
              </a:rPr>
              <a:t> </a:t>
            </a:r>
            <a:r>
              <a:rPr lang="en-US" sz="1400" err="1">
                <a:solidFill>
                  <a:srgbClr val="111827"/>
                </a:solidFill>
                <a:latin typeface="Lato"/>
                <a:ea typeface="Lato"/>
                <a:cs typeface="Lato"/>
              </a:rPr>
              <a:t>thực</a:t>
            </a:r>
            <a:r>
              <a:rPr lang="en-US" sz="1400">
                <a:solidFill>
                  <a:srgbClr val="111827"/>
                </a:solidFill>
                <a:latin typeface="Lato"/>
                <a:ea typeface="Lato"/>
                <a:cs typeface="Lato"/>
              </a:rPr>
              <a:t> </a:t>
            </a:r>
            <a:r>
              <a:rPr lang="en-US" sz="1400" err="1">
                <a:solidFill>
                  <a:srgbClr val="111827"/>
                </a:solidFill>
                <a:latin typeface="Lato"/>
                <a:ea typeface="Lato"/>
                <a:cs typeface="Lato"/>
              </a:rPr>
              <a:t>hiện</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a:t>
            </a:r>
            <a:endParaRPr lang="en-US" sz="1400">
              <a:solidFill>
                <a:srgbClr val="000000"/>
              </a:solidFill>
              <a:latin typeface="Lato"/>
              <a:ea typeface="Lato"/>
              <a:cs typeface="Lato"/>
            </a:endParaRPr>
          </a:p>
          <a:p>
            <a:pPr>
              <a:lnSpc>
                <a:spcPct val="100000"/>
              </a:lnSpc>
              <a:spcBef>
                <a:spcPts val="500"/>
              </a:spcBef>
              <a:buFont typeface="Courier New" panose="020B0604020202020204" pitchFamily="34" charset="0"/>
              <a:buChar char="o"/>
            </a:pPr>
            <a:r>
              <a:rPr lang="en-US" sz="1400">
                <a:solidFill>
                  <a:srgbClr val="111827"/>
                </a:solidFill>
                <a:latin typeface="Lato"/>
                <a:ea typeface="Lato"/>
                <a:cs typeface="Lato"/>
              </a:rPr>
              <a:t>Các </a:t>
            </a:r>
            <a:r>
              <a:rPr lang="en-US" sz="1400" err="1">
                <a:solidFill>
                  <a:srgbClr val="111827"/>
                </a:solidFill>
                <a:latin typeface="Lato"/>
                <a:ea typeface="Lato"/>
                <a:cs typeface="Lato"/>
              </a:rPr>
              <a:t>thông</a:t>
            </a:r>
            <a:r>
              <a:rPr lang="en-US" sz="1400">
                <a:solidFill>
                  <a:srgbClr val="111827"/>
                </a:solidFill>
                <a:latin typeface="Lato"/>
                <a:ea typeface="Lato"/>
                <a:cs typeface="Lato"/>
              </a:rPr>
              <a:t> tin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err="1">
                <a:solidFill>
                  <a:srgbClr val="111827"/>
                </a:solidFill>
                <a:latin typeface="Lato"/>
                <a:ea typeface="Lato"/>
                <a:cs typeface="Lato"/>
              </a:rPr>
              <a:t>kê</a:t>
            </a:r>
            <a:r>
              <a:rPr lang="en-US" sz="1400">
                <a:solidFill>
                  <a:srgbClr val="111827"/>
                </a:solidFill>
                <a:latin typeface="Lato"/>
                <a:ea typeface="Lato"/>
                <a:cs typeface="Lato"/>
              </a:rPr>
              <a:t> </a:t>
            </a:r>
            <a:r>
              <a:rPr lang="en-US" sz="1400" err="1">
                <a:solidFill>
                  <a:srgbClr val="111827"/>
                </a:solidFill>
                <a:latin typeface="Lato"/>
                <a:ea typeface="Lato"/>
                <a:cs typeface="Lato"/>
              </a:rPr>
              <a:t>có</a:t>
            </a:r>
            <a:r>
              <a:rPr lang="en-US" sz="1400">
                <a:solidFill>
                  <a:srgbClr val="111827"/>
                </a:solidFill>
                <a:latin typeface="Lato"/>
                <a:ea typeface="Lato"/>
                <a:cs typeface="Lato"/>
              </a:rPr>
              <a:t> </a:t>
            </a:r>
            <a:r>
              <a:rPr lang="en-US" sz="1400" err="1">
                <a:solidFill>
                  <a:srgbClr val="111827"/>
                </a:solidFill>
                <a:latin typeface="Lato"/>
                <a:ea typeface="Lato"/>
                <a:cs typeface="Lato"/>
              </a:rPr>
              <a:t>thể</a:t>
            </a:r>
            <a:r>
              <a:rPr lang="en-US" sz="1400">
                <a:solidFill>
                  <a:srgbClr val="111827"/>
                </a:solidFill>
                <a:latin typeface="Lato"/>
                <a:ea typeface="Lato"/>
                <a:cs typeface="Lato"/>
              </a:rPr>
              <a:t> bao </a:t>
            </a:r>
            <a:r>
              <a:rPr lang="en-US" sz="1400" err="1">
                <a:solidFill>
                  <a:srgbClr val="111827"/>
                </a:solidFill>
                <a:latin typeface="Lato"/>
                <a:ea typeface="Lato"/>
                <a:cs typeface="Lato"/>
              </a:rPr>
              <a:t>gồm</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lvl="1">
              <a:lnSpc>
                <a:spcPct val="100000"/>
              </a:lnSpc>
              <a:buFont typeface="Wingdings" panose="020B0604020202020204" pitchFamily="34" charset="0"/>
              <a:buChar char="§"/>
            </a:pPr>
            <a:r>
              <a:rPr lang="en-US" sz="1300">
                <a:solidFill>
                  <a:schemeClr val="accent1">
                    <a:lumMod val="76000"/>
                  </a:schemeClr>
                </a:solidFill>
                <a:latin typeface="Lato"/>
                <a:ea typeface="Lato"/>
                <a:cs typeface="Lato"/>
              </a:rPr>
              <a:t>Số </a:t>
            </a:r>
            <a:r>
              <a:rPr lang="en-US" sz="1300" err="1">
                <a:solidFill>
                  <a:schemeClr val="accent1">
                    <a:lumMod val="76000"/>
                  </a:schemeClr>
                </a:solidFill>
                <a:latin typeface="Lato"/>
                <a:ea typeface="Lato"/>
                <a:cs typeface="Lato"/>
              </a:rPr>
              <a:t>lượng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lịch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hẹn</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đã</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được</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tạo</a:t>
            </a:r>
            <a:r>
              <a:rPr lang="en-US" sz="1300">
                <a:solidFill>
                  <a:schemeClr val="accent1">
                    <a:lumMod val="76000"/>
                  </a:schemeClr>
                </a:solidFill>
                <a:latin typeface="Lato"/>
                <a:ea typeface="Lato"/>
                <a:cs typeface="Lato"/>
              </a:rPr>
              <a:t>. </a:t>
            </a:r>
          </a:p>
          <a:p>
            <a:pPr lvl="1">
              <a:lnSpc>
                <a:spcPct val="100000"/>
              </a:lnSpc>
              <a:buFont typeface="Wingdings" panose="020B0604020202020204" pitchFamily="34" charset="0"/>
              <a:buChar char="§"/>
            </a:pPr>
            <a:r>
              <a:rPr lang="en-US" sz="1300">
                <a:solidFill>
                  <a:schemeClr val="accent1">
                    <a:lumMod val="76000"/>
                  </a:schemeClr>
                </a:solidFill>
                <a:latin typeface="Lato"/>
                <a:ea typeface="Lato"/>
                <a:cs typeface="Lato"/>
              </a:rPr>
              <a:t>Tỉ </a:t>
            </a:r>
            <a:r>
              <a:rPr lang="en-US" sz="1300" err="1">
                <a:solidFill>
                  <a:schemeClr val="accent1">
                    <a:lumMod val="76000"/>
                  </a:schemeClr>
                </a:solidFill>
                <a:latin typeface="Lato"/>
                <a:ea typeface="Lato"/>
                <a:cs typeface="Lato"/>
              </a:rPr>
              <a:t>lệ</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lịch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đã</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đặt</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nhưng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chưa</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hoàn</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thành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nếu</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thời</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điểm</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thống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kê</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chưa</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hết</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tháng</a:t>
            </a:r>
            <a:r>
              <a:rPr lang="en-US" sz="1300">
                <a:solidFill>
                  <a:schemeClr val="accent1">
                    <a:lumMod val="76000"/>
                  </a:schemeClr>
                </a:solidFill>
                <a:latin typeface="Lato"/>
                <a:ea typeface="Lato"/>
                <a:cs typeface="Lato"/>
              </a:rPr>
              <a:t>). </a:t>
            </a:r>
          </a:p>
          <a:p>
            <a:pPr lvl="1">
              <a:lnSpc>
                <a:spcPct val="100000"/>
              </a:lnSpc>
              <a:buFont typeface="Wingdings" panose="020B0604020202020204" pitchFamily="34" charset="0"/>
              <a:buChar char="§"/>
            </a:pPr>
            <a:r>
              <a:rPr lang="en-US" sz="1300">
                <a:solidFill>
                  <a:schemeClr val="accent1">
                    <a:lumMod val="76000"/>
                  </a:schemeClr>
                </a:solidFill>
                <a:latin typeface="Lato"/>
                <a:ea typeface="Lato"/>
                <a:cs typeface="Lato"/>
              </a:rPr>
              <a:t>Tỉ </a:t>
            </a:r>
            <a:r>
              <a:rPr lang="en-US" sz="1300" err="1">
                <a:solidFill>
                  <a:schemeClr val="accent1">
                    <a:lumMod val="76000"/>
                  </a:schemeClr>
                </a:solidFill>
                <a:latin typeface="Lato"/>
                <a:ea typeface="Lato"/>
                <a:cs typeface="Lato"/>
              </a:rPr>
              <a:t>lệ</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lịch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đã</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hoàn</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thành</a:t>
            </a:r>
            <a:r>
              <a:rPr lang="en-US" sz="1300">
                <a:solidFill>
                  <a:schemeClr val="accent1">
                    <a:lumMod val="76000"/>
                  </a:schemeClr>
                </a:solidFill>
                <a:latin typeface="Lato"/>
                <a:ea typeface="Lato"/>
                <a:cs typeface="Lato"/>
              </a:rPr>
              <a:t>. </a:t>
            </a:r>
          </a:p>
          <a:p>
            <a:pPr lvl="1">
              <a:lnSpc>
                <a:spcPct val="100000"/>
              </a:lnSpc>
              <a:buFont typeface="Wingdings" panose="020B0604020202020204" pitchFamily="34" charset="0"/>
              <a:buChar char="§"/>
            </a:pPr>
            <a:r>
              <a:rPr lang="en-US" sz="1300">
                <a:solidFill>
                  <a:schemeClr val="accent1">
                    <a:lumMod val="76000"/>
                  </a:schemeClr>
                </a:solidFill>
                <a:latin typeface="Lato"/>
                <a:ea typeface="Lato"/>
                <a:cs typeface="Lato"/>
              </a:rPr>
              <a:t>Tỉ </a:t>
            </a:r>
            <a:r>
              <a:rPr lang="en-US" sz="1300" err="1">
                <a:solidFill>
                  <a:schemeClr val="accent1">
                    <a:lumMod val="76000"/>
                  </a:schemeClr>
                </a:solidFill>
                <a:latin typeface="Lato"/>
                <a:ea typeface="Lato"/>
                <a:cs typeface="Lato"/>
              </a:rPr>
              <a:t>lệ</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lịch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bị</a:t>
            </a:r>
            <a:r>
              <a:rPr lang="en-US" sz="1300">
                <a:solidFill>
                  <a:schemeClr val="accent1">
                    <a:lumMod val="76000"/>
                  </a:schemeClr>
                </a:solidFill>
                <a:latin typeface="Lato"/>
                <a:ea typeface="Lato"/>
                <a:cs typeface="Lato"/>
              </a:rPr>
              <a:t> hủy.</a:t>
            </a:r>
          </a:p>
          <a:p>
            <a:pPr lvl="1">
              <a:lnSpc>
                <a:spcPct val="100000"/>
              </a:lnSpc>
              <a:buFont typeface="Wingdings" panose="020B0604020202020204" pitchFamily="34" charset="0"/>
              <a:buChar char="§"/>
            </a:pPr>
            <a:r>
              <a:rPr lang="en-US" sz="1300">
                <a:solidFill>
                  <a:schemeClr val="accent1">
                    <a:lumMod val="76000"/>
                  </a:schemeClr>
                </a:solidFill>
                <a:latin typeface="Lato"/>
                <a:ea typeface="Lato"/>
                <a:cs typeface="Lato"/>
              </a:rPr>
              <a:t>Tỉ </a:t>
            </a:r>
            <a:r>
              <a:rPr lang="en-US" sz="1300" err="1">
                <a:solidFill>
                  <a:schemeClr val="accent1">
                    <a:lumMod val="76000"/>
                  </a:schemeClr>
                </a:solidFill>
                <a:latin typeface="Lato"/>
                <a:ea typeface="Lato"/>
                <a:cs typeface="Lato"/>
              </a:rPr>
              <a:t>lệ</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lịch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bệnh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nhân</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vắng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mặt</a:t>
            </a:r>
            <a:endParaRPr lang="en-US" sz="1300">
              <a:solidFill>
                <a:schemeClr val="accent1">
                  <a:lumMod val="76000"/>
                </a:schemeClr>
              </a:solidFill>
              <a:latin typeface="Lato"/>
              <a:ea typeface="Lato"/>
              <a:cs typeface="Lato"/>
            </a:endParaRPr>
          </a:p>
          <a:p>
            <a:pPr marL="0" indent="0">
              <a:lnSpc>
                <a:spcPct val="100000"/>
              </a:lnSpc>
              <a:spcBef>
                <a:spcPts val="500"/>
              </a:spcBef>
              <a:buNone/>
            </a:pPr>
            <a:r>
              <a:rPr lang="en-US" sz="2000" b="1">
                <a:solidFill>
                  <a:schemeClr val="accent1">
                    <a:lumMod val="49000"/>
                  </a:schemeClr>
                </a:solidFill>
                <a:latin typeface="Lato"/>
                <a:ea typeface="Lato"/>
                <a:cs typeface="Lato"/>
              </a:rPr>
              <a:t>b. Thống </a:t>
            </a:r>
            <a:r>
              <a:rPr lang="en-US" sz="2000" b="1" err="1">
                <a:solidFill>
                  <a:schemeClr val="accent1">
                    <a:lumMod val="49000"/>
                  </a:schemeClr>
                </a:solidFill>
                <a:latin typeface="Lato"/>
                <a:ea typeface="Lato"/>
                <a:cs typeface="Lato"/>
              </a:rPr>
              <a:t>kê</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hoạt</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động</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bệnh</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nhân</a:t>
            </a:r>
            <a:endParaRPr lang="en-US" sz="2000" err="1">
              <a:solidFill>
                <a:schemeClr val="accent1">
                  <a:lumMod val="49000"/>
                </a:schemeClr>
              </a:solidFill>
              <a:latin typeface="Lato"/>
              <a:ea typeface="Lato"/>
              <a:cs typeface="Lato"/>
            </a:endParaRPr>
          </a:p>
          <a:p>
            <a:pPr>
              <a:lnSpc>
                <a:spcPct val="100000"/>
              </a:lnSpc>
              <a:spcBef>
                <a:spcPts val="500"/>
              </a:spcBef>
              <a:buFont typeface="Courier New" panose="020B0604020202020204" pitchFamily="34" charset="0"/>
              <a:buChar char="o"/>
            </a:pPr>
            <a:r>
              <a:rPr lang="en-US" sz="1400">
                <a:solidFill>
                  <a:srgbClr val="111827"/>
                </a:solidFill>
                <a:latin typeface="Lato"/>
                <a:ea typeface="Lato"/>
                <a:cs typeface="Lato"/>
              </a:rPr>
              <a:t>Báo </a:t>
            </a:r>
            <a:r>
              <a:rPr lang="en-US" sz="1400" err="1">
                <a:solidFill>
                  <a:srgbClr val="111827"/>
                </a:solidFill>
                <a:latin typeface="Lato"/>
                <a:ea typeface="Lato"/>
                <a:cs typeface="Lato"/>
              </a:rPr>
              <a:t>cáo</a:t>
            </a:r>
            <a:r>
              <a:rPr lang="en-US" sz="1400">
                <a:solidFill>
                  <a:srgbClr val="111827"/>
                </a:solidFill>
                <a:latin typeface="Lato"/>
                <a:ea typeface="Lato"/>
                <a:cs typeface="Lato"/>
              </a:rPr>
              <a:t> </a:t>
            </a:r>
            <a:r>
              <a:rPr lang="en-US" sz="1400" err="1">
                <a:solidFill>
                  <a:srgbClr val="111827"/>
                </a:solidFill>
                <a:latin typeface="Lato"/>
                <a:ea typeface="Lato"/>
                <a:cs typeface="Lato"/>
              </a:rPr>
              <a:t>cho</a:t>
            </a:r>
            <a:r>
              <a:rPr lang="en-US" sz="1400">
                <a:solidFill>
                  <a:srgbClr val="111827"/>
                </a:solidFill>
                <a:latin typeface="Lato"/>
                <a:ea typeface="Lato"/>
                <a:cs typeface="Lato"/>
              </a:rPr>
              <a:t> </a:t>
            </a:r>
            <a:r>
              <a:rPr lang="en-US" sz="1400" err="1">
                <a:solidFill>
                  <a:srgbClr val="111827"/>
                </a:solidFill>
                <a:latin typeface="Lato"/>
                <a:ea typeface="Lato"/>
                <a:cs typeface="Lato"/>
              </a:rPr>
              <a:t>phép</a:t>
            </a:r>
            <a:r>
              <a:rPr lang="en-US" sz="1400">
                <a:solidFill>
                  <a:srgbClr val="111827"/>
                </a:solidFill>
                <a:latin typeface="Lato"/>
                <a:ea typeface="Lato"/>
                <a:cs typeface="Lato"/>
              </a:rPr>
              <a:t> </a:t>
            </a:r>
            <a:r>
              <a:rPr lang="en-US" sz="1400" err="1">
                <a:solidFill>
                  <a:srgbClr val="111827"/>
                </a:solidFill>
                <a:latin typeface="Lato"/>
                <a:ea typeface="Lato"/>
                <a:cs typeface="Lato"/>
              </a:rPr>
              <a:t>quản</a:t>
            </a:r>
            <a:r>
              <a:rPr lang="en-US" sz="1400">
                <a:solidFill>
                  <a:srgbClr val="111827"/>
                </a:solidFill>
                <a:latin typeface="Lato"/>
                <a:ea typeface="Lato"/>
                <a:cs typeface="Lato"/>
              </a:rPr>
              <a:t> </a:t>
            </a:r>
            <a:r>
              <a:rPr lang="en-US" sz="1400" err="1">
                <a:solidFill>
                  <a:srgbClr val="111827"/>
                </a:solidFill>
                <a:latin typeface="Lato"/>
                <a:ea typeface="Lato"/>
                <a:cs typeface="Lato"/>
              </a:rPr>
              <a:t>lý</a:t>
            </a:r>
            <a:r>
              <a:rPr lang="en-US" sz="1400">
                <a:solidFill>
                  <a:srgbClr val="111827"/>
                </a:solidFill>
                <a:latin typeface="Lato"/>
                <a:ea typeface="Lato"/>
                <a:cs typeface="Lato"/>
              </a:rPr>
              <a:t> </a:t>
            </a:r>
            <a:r>
              <a:rPr lang="en-US" sz="1400" err="1">
                <a:solidFill>
                  <a:srgbClr val="111827"/>
                </a:solidFill>
                <a:latin typeface="Lato"/>
                <a:ea typeface="Lato"/>
                <a:cs typeface="Lato"/>
              </a:rPr>
              <a:t>nắm</a:t>
            </a:r>
            <a:r>
              <a:rPr lang="en-US" sz="1400">
                <a:solidFill>
                  <a:srgbClr val="111827"/>
                </a:solidFill>
                <a:latin typeface="Lato"/>
                <a:ea typeface="Lato"/>
                <a:cs typeface="Lato"/>
              </a:rPr>
              <a:t> </a:t>
            </a:r>
            <a:r>
              <a:rPr lang="en-US" sz="1400" err="1">
                <a:solidFill>
                  <a:srgbClr val="111827"/>
                </a:solidFill>
                <a:latin typeface="Lato"/>
                <a:ea typeface="Lato"/>
                <a:cs typeface="Lato"/>
              </a:rPr>
              <a:t>bắt</a:t>
            </a:r>
            <a:r>
              <a:rPr lang="en-US" sz="1400">
                <a:solidFill>
                  <a:srgbClr val="111827"/>
                </a:solidFill>
                <a:latin typeface="Lato"/>
                <a:ea typeface="Lato"/>
                <a:cs typeface="Lato"/>
              </a:rPr>
              <a:t>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tần</a:t>
            </a:r>
            <a:r>
              <a:rPr lang="en-US" sz="1400">
                <a:solidFill>
                  <a:srgbClr val="111827"/>
                </a:solidFill>
                <a:latin typeface="Lato"/>
                <a:ea typeface="Lato"/>
                <a:cs typeface="Lato"/>
              </a:rPr>
              <a:t> </a:t>
            </a:r>
            <a:r>
              <a:rPr lang="en-US" sz="1400" err="1">
                <a:solidFill>
                  <a:srgbClr val="111827"/>
                </a:solidFill>
                <a:latin typeface="Lato"/>
                <a:ea typeface="Lato"/>
                <a:cs typeface="Lato"/>
              </a:rPr>
              <a:t>suất</a:t>
            </a:r>
            <a:r>
              <a:rPr lang="en-US" sz="1400">
                <a:solidFill>
                  <a:srgbClr val="111827"/>
                </a:solidFill>
                <a:latin typeface="Lato"/>
                <a:ea typeface="Lato"/>
                <a:cs typeface="Lato"/>
              </a:rPr>
              <a:t> </a:t>
            </a:r>
            <a:r>
              <a:rPr lang="en-US" sz="1400" err="1">
                <a:solidFill>
                  <a:srgbClr val="111827"/>
                </a:solidFill>
                <a:latin typeface="Lato"/>
                <a:ea typeface="Lato"/>
                <a:cs typeface="Lato"/>
              </a:rPr>
              <a:t>hoạt</a:t>
            </a:r>
            <a:r>
              <a:rPr lang="en-US" sz="1400">
                <a:solidFill>
                  <a:srgbClr val="111827"/>
                </a:solidFill>
                <a:latin typeface="Lato"/>
                <a:ea typeface="Lato"/>
                <a:cs typeface="Lato"/>
              </a:rPr>
              <a:t> </a:t>
            </a:r>
            <a:r>
              <a:rPr lang="en-US" sz="1400" err="1">
                <a:solidFill>
                  <a:srgbClr val="111827"/>
                </a:solidFill>
                <a:latin typeface="Lato"/>
                <a:ea typeface="Lato"/>
                <a:cs typeface="Lato"/>
              </a:rPr>
              <a:t>động</a:t>
            </a:r>
            <a:r>
              <a:rPr lang="en-US" sz="1400">
                <a:solidFill>
                  <a:srgbClr val="111827"/>
                </a:solidFill>
                <a:latin typeface="Lato"/>
                <a:ea typeface="Lato"/>
                <a:cs typeface="Lato"/>
              </a:rPr>
              <a:t> </a:t>
            </a:r>
            <a:r>
              <a:rPr lang="en-US" sz="1400" err="1">
                <a:solidFill>
                  <a:srgbClr val="111827"/>
                </a:solidFill>
                <a:latin typeface="Lato"/>
                <a:ea typeface="Lato"/>
                <a:cs typeface="Lato"/>
              </a:rPr>
              <a:t>của</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nhân</a:t>
            </a:r>
            <a:r>
              <a:rPr lang="en-US" sz="1400">
                <a:solidFill>
                  <a:srgbClr val="111827"/>
                </a:solidFill>
                <a:latin typeface="Lato"/>
                <a:ea typeface="Lato"/>
                <a:cs typeface="Lato"/>
              </a:rPr>
              <a:t>, </a:t>
            </a:r>
            <a:r>
              <a:rPr lang="en-US" sz="1400" err="1">
                <a:solidFill>
                  <a:srgbClr val="111827"/>
                </a:solidFill>
                <a:latin typeface="Lato"/>
                <a:ea typeface="Lato"/>
                <a:cs typeface="Lato"/>
              </a:rPr>
              <a:t>từ</a:t>
            </a:r>
            <a:r>
              <a:rPr lang="en-US" sz="1400">
                <a:solidFill>
                  <a:srgbClr val="111827"/>
                </a:solidFill>
                <a:latin typeface="Lato"/>
                <a:ea typeface="Lato"/>
                <a:cs typeface="Lato"/>
              </a:rPr>
              <a:t> </a:t>
            </a:r>
            <a:r>
              <a:rPr lang="en-US" sz="1400" err="1">
                <a:solidFill>
                  <a:srgbClr val="111827"/>
                </a:solidFill>
                <a:latin typeface="Lato"/>
                <a:ea typeface="Lato"/>
                <a:cs typeface="Lato"/>
              </a:rPr>
              <a:t>đó</a:t>
            </a:r>
            <a:r>
              <a:rPr lang="en-US" sz="1400">
                <a:solidFill>
                  <a:srgbClr val="111827"/>
                </a:solidFill>
                <a:latin typeface="Lato"/>
                <a:ea typeface="Lato"/>
                <a:cs typeface="Lato"/>
              </a:rPr>
              <a:t> </a:t>
            </a:r>
            <a:r>
              <a:rPr lang="en-US" sz="1400" err="1">
                <a:solidFill>
                  <a:srgbClr val="111827"/>
                </a:solidFill>
                <a:latin typeface="Lato"/>
                <a:ea typeface="Lato"/>
                <a:cs typeface="Lato"/>
              </a:rPr>
              <a:t>phục</a:t>
            </a:r>
            <a:r>
              <a:rPr lang="en-US" sz="1400">
                <a:solidFill>
                  <a:srgbClr val="111827"/>
                </a:solidFill>
                <a:latin typeface="Lato"/>
                <a:ea typeface="Lato"/>
                <a:cs typeface="Lato"/>
              </a:rPr>
              <a:t> </a:t>
            </a:r>
            <a:r>
              <a:rPr lang="en-US" sz="1400" err="1">
                <a:solidFill>
                  <a:srgbClr val="111827"/>
                </a:solidFill>
                <a:latin typeface="Lato"/>
                <a:ea typeface="Lato"/>
                <a:cs typeface="Lato"/>
              </a:rPr>
              <a:t>vụ</a:t>
            </a:r>
            <a:r>
              <a:rPr lang="en-US" sz="1400">
                <a:solidFill>
                  <a:srgbClr val="111827"/>
                </a:solidFill>
                <a:latin typeface="Lato"/>
                <a:ea typeface="Lato"/>
                <a:cs typeface="Lato"/>
              </a:rPr>
              <a:t> </a:t>
            </a:r>
            <a:r>
              <a:rPr lang="en-US" sz="1400" err="1">
                <a:solidFill>
                  <a:srgbClr val="111827"/>
                </a:solidFill>
                <a:latin typeface="Lato"/>
                <a:ea typeface="Lato"/>
                <a:cs typeface="Lato"/>
              </a:rPr>
              <a:t>công</a:t>
            </a:r>
            <a:r>
              <a:rPr lang="en-US" sz="1400">
                <a:solidFill>
                  <a:srgbClr val="111827"/>
                </a:solidFill>
                <a:latin typeface="Lato"/>
                <a:ea typeface="Lato"/>
                <a:cs typeface="Lato"/>
              </a:rPr>
              <a:t> </a:t>
            </a:r>
            <a:r>
              <a:rPr lang="en-US" sz="1400" err="1">
                <a:solidFill>
                  <a:srgbClr val="111827"/>
                </a:solidFill>
                <a:latin typeface="Lato"/>
                <a:ea typeface="Lato"/>
                <a:cs typeface="Lato"/>
              </a:rPr>
              <a:t>tác</a:t>
            </a:r>
            <a:r>
              <a:rPr lang="en-US" sz="1400">
                <a:solidFill>
                  <a:srgbClr val="111827"/>
                </a:solidFill>
                <a:latin typeface="Lato"/>
                <a:ea typeface="Lato"/>
                <a:cs typeface="Lato"/>
              </a:rPr>
              <a:t> </a:t>
            </a:r>
            <a:r>
              <a:rPr lang="en-US" sz="1400" err="1">
                <a:solidFill>
                  <a:srgbClr val="111827"/>
                </a:solidFill>
                <a:latin typeface="Lato"/>
                <a:ea typeface="Lato"/>
                <a:cs typeface="Lato"/>
              </a:rPr>
              <a:t>chăm</a:t>
            </a:r>
            <a:r>
              <a:rPr lang="en-US" sz="1400">
                <a:solidFill>
                  <a:srgbClr val="111827"/>
                </a:solidFill>
                <a:latin typeface="Lato"/>
                <a:ea typeface="Lato"/>
                <a:cs typeface="Lato"/>
              </a:rPr>
              <a:t> </a:t>
            </a:r>
            <a:r>
              <a:rPr lang="en-US" sz="1400" err="1">
                <a:solidFill>
                  <a:srgbClr val="111827"/>
                </a:solidFill>
                <a:latin typeface="Lato"/>
                <a:ea typeface="Lato"/>
                <a:cs typeface="Lato"/>
              </a:rPr>
              <a:t>sóc</a:t>
            </a:r>
            <a:r>
              <a:rPr lang="en-US" sz="1400">
                <a:solidFill>
                  <a:srgbClr val="111827"/>
                </a:solidFill>
                <a:latin typeface="Lato"/>
                <a:ea typeface="Lato"/>
                <a:cs typeface="Lato"/>
              </a:rPr>
              <a:t> </a:t>
            </a:r>
            <a:r>
              <a:rPr lang="en-US" sz="1400" err="1">
                <a:solidFill>
                  <a:srgbClr val="111827"/>
                </a:solidFill>
                <a:latin typeface="Lato"/>
                <a:ea typeface="Lato"/>
                <a:cs typeface="Lato"/>
              </a:rPr>
              <a:t>và</a:t>
            </a:r>
            <a:r>
              <a:rPr lang="en-US" sz="1400">
                <a:solidFill>
                  <a:srgbClr val="111827"/>
                </a:solidFill>
                <a:latin typeface="Lato"/>
                <a:ea typeface="Lato"/>
                <a:cs typeface="Lato"/>
              </a:rPr>
              <a:t> </a:t>
            </a:r>
            <a:r>
              <a:rPr lang="en-US" sz="1400" err="1">
                <a:solidFill>
                  <a:srgbClr val="111827"/>
                </a:solidFill>
                <a:latin typeface="Lato"/>
                <a:ea typeface="Lato"/>
                <a:cs typeface="Lato"/>
              </a:rPr>
              <a:t>theo</a:t>
            </a:r>
            <a:r>
              <a:rPr lang="en-US" sz="1400">
                <a:solidFill>
                  <a:srgbClr val="111827"/>
                </a:solidFill>
                <a:latin typeface="Lato"/>
                <a:ea typeface="Lato"/>
                <a:cs typeface="Lato"/>
              </a:rPr>
              <a:t> </a:t>
            </a:r>
            <a:r>
              <a:rPr lang="en-US" sz="1400" err="1">
                <a:solidFill>
                  <a:srgbClr val="111827"/>
                </a:solidFill>
                <a:latin typeface="Lato"/>
                <a:ea typeface="Lato"/>
                <a:cs typeface="Lato"/>
              </a:rPr>
              <a:t>dõi</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sử</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hiệu</a:t>
            </a:r>
            <a:r>
              <a:rPr lang="en-US" sz="1400">
                <a:solidFill>
                  <a:srgbClr val="111827"/>
                </a:solidFill>
                <a:latin typeface="Lato"/>
                <a:ea typeface="Lato"/>
                <a:cs typeface="Lato"/>
              </a:rPr>
              <a:t> </a:t>
            </a:r>
            <a:r>
              <a:rPr lang="en-US" sz="1400" err="1">
                <a:solidFill>
                  <a:srgbClr val="111827"/>
                </a:solidFill>
                <a:latin typeface="Lato"/>
                <a:ea typeface="Lato"/>
                <a:cs typeface="Lato"/>
              </a:rPr>
              <a:t>quả</a:t>
            </a:r>
            <a:r>
              <a:rPr lang="en-US" sz="1400">
                <a:solidFill>
                  <a:srgbClr val="111827"/>
                </a:solidFill>
                <a:latin typeface="Lato"/>
                <a:ea typeface="Lato"/>
                <a:cs typeface="Lato"/>
              </a:rPr>
              <a:t> </a:t>
            </a:r>
            <a:r>
              <a:rPr lang="en-US" sz="1400" err="1">
                <a:solidFill>
                  <a:srgbClr val="111827"/>
                </a:solidFill>
                <a:latin typeface="Lato"/>
                <a:ea typeface="Lato"/>
                <a:cs typeface="Lato"/>
              </a:rPr>
              <a:t>hơn</a:t>
            </a:r>
            <a:r>
              <a:rPr lang="en-US" sz="1400">
                <a:solidFill>
                  <a:srgbClr val="111827"/>
                </a:solidFill>
                <a:latin typeface="Lato"/>
                <a:ea typeface="Lato"/>
                <a:cs typeface="Lato"/>
              </a:rPr>
              <a:t>.</a:t>
            </a:r>
            <a:endParaRPr lang="en-US" sz="1400">
              <a:solidFill>
                <a:srgbClr val="000000"/>
              </a:solidFill>
              <a:latin typeface="Lato"/>
              <a:ea typeface="Lato"/>
              <a:cs typeface="Lato"/>
            </a:endParaRPr>
          </a:p>
          <a:p>
            <a:pPr>
              <a:lnSpc>
                <a:spcPct val="100000"/>
              </a:lnSpc>
              <a:spcBef>
                <a:spcPts val="500"/>
              </a:spcBef>
              <a:buFont typeface="Courier New" panose="020B0604020202020204" pitchFamily="34" charset="0"/>
              <a:buChar char="o"/>
            </a:pPr>
            <a:r>
              <a:rPr lang="en-US" sz="1400">
                <a:solidFill>
                  <a:srgbClr val="111827"/>
                </a:solidFill>
                <a:latin typeface="Lato"/>
                <a:ea typeface="Lato"/>
                <a:cs typeface="Lato"/>
              </a:rPr>
              <a:t>Các </a:t>
            </a:r>
            <a:r>
              <a:rPr lang="en-US" sz="1400" err="1">
                <a:solidFill>
                  <a:srgbClr val="111827"/>
                </a:solidFill>
                <a:latin typeface="Lato"/>
                <a:ea typeface="Lato"/>
                <a:cs typeface="Lato"/>
              </a:rPr>
              <a:t>thông</a:t>
            </a:r>
            <a:r>
              <a:rPr lang="en-US" sz="1400">
                <a:solidFill>
                  <a:srgbClr val="111827"/>
                </a:solidFill>
                <a:latin typeface="Lato"/>
                <a:ea typeface="Lato"/>
                <a:cs typeface="Lato"/>
              </a:rPr>
              <a:t> tin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err="1">
                <a:solidFill>
                  <a:srgbClr val="111827"/>
                </a:solidFill>
                <a:latin typeface="Lato"/>
                <a:ea typeface="Lato"/>
                <a:cs typeface="Lato"/>
              </a:rPr>
              <a:t>kê</a:t>
            </a:r>
            <a:r>
              <a:rPr lang="en-US" sz="1400">
                <a:solidFill>
                  <a:srgbClr val="111827"/>
                </a:solidFill>
                <a:latin typeface="Lato"/>
                <a:ea typeface="Lato"/>
                <a:cs typeface="Lato"/>
              </a:rPr>
              <a:t> </a:t>
            </a:r>
            <a:r>
              <a:rPr lang="en-US" sz="1400" err="1">
                <a:solidFill>
                  <a:srgbClr val="111827"/>
                </a:solidFill>
                <a:latin typeface="Lato"/>
                <a:ea typeface="Lato"/>
                <a:cs typeface="Lato"/>
              </a:rPr>
              <a:t>có</a:t>
            </a:r>
            <a:r>
              <a:rPr lang="en-US" sz="1400">
                <a:solidFill>
                  <a:srgbClr val="111827"/>
                </a:solidFill>
                <a:latin typeface="Lato"/>
                <a:ea typeface="Lato"/>
                <a:cs typeface="Lato"/>
              </a:rPr>
              <a:t> </a:t>
            </a:r>
            <a:r>
              <a:rPr lang="en-US" sz="1400" err="1">
                <a:solidFill>
                  <a:srgbClr val="111827"/>
                </a:solidFill>
                <a:latin typeface="Lato"/>
                <a:ea typeface="Lato"/>
                <a:cs typeface="Lato"/>
              </a:rPr>
              <a:t>thể</a:t>
            </a:r>
            <a:r>
              <a:rPr lang="en-US" sz="1400">
                <a:solidFill>
                  <a:srgbClr val="111827"/>
                </a:solidFill>
                <a:latin typeface="Lato"/>
                <a:ea typeface="Lato"/>
                <a:cs typeface="Lato"/>
              </a:rPr>
              <a:t> bao </a:t>
            </a:r>
            <a:r>
              <a:rPr lang="en-US" sz="1400" err="1">
                <a:solidFill>
                  <a:srgbClr val="111827"/>
                </a:solidFill>
                <a:latin typeface="Lato"/>
                <a:ea typeface="Lato"/>
                <a:cs typeface="Lato"/>
              </a:rPr>
              <a:t>gồm</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lvl="1">
              <a:lnSpc>
                <a:spcPct val="100000"/>
              </a:lnSpc>
              <a:buFont typeface="Wingdings" panose="020B0604020202020204" pitchFamily="34" charset="0"/>
              <a:buChar char="§"/>
            </a:pPr>
            <a:r>
              <a:rPr lang="en-US" sz="1300">
                <a:solidFill>
                  <a:schemeClr val="accent1">
                    <a:lumMod val="76000"/>
                  </a:schemeClr>
                </a:solidFill>
                <a:latin typeface="Lato"/>
                <a:ea typeface="Lato"/>
                <a:cs typeface="Lato"/>
              </a:rPr>
              <a:t>Số </a:t>
            </a:r>
            <a:r>
              <a:rPr lang="en-US" sz="1300" err="1">
                <a:solidFill>
                  <a:schemeClr val="accent1">
                    <a:lumMod val="76000"/>
                  </a:schemeClr>
                </a:solidFill>
                <a:latin typeface="Lato"/>
                <a:ea typeface="Lato"/>
                <a:cs typeface="Lato"/>
              </a:rPr>
              <a:t>bệnh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nhân</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đã</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khám</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trong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tháng</a:t>
            </a:r>
            <a:r>
              <a:rPr lang="en-US" sz="1300">
                <a:solidFill>
                  <a:schemeClr val="accent1">
                    <a:lumMod val="76000"/>
                  </a:schemeClr>
                </a:solidFill>
                <a:latin typeface="Lato"/>
                <a:ea typeface="Lato"/>
                <a:cs typeface="Lato"/>
              </a:rPr>
              <a:t>. </a:t>
            </a:r>
          </a:p>
          <a:p>
            <a:pPr lvl="1">
              <a:lnSpc>
                <a:spcPct val="100000"/>
              </a:lnSpc>
              <a:buFont typeface="Wingdings" panose="020B0604020202020204" pitchFamily="34" charset="0"/>
              <a:buChar char="§"/>
            </a:pPr>
            <a:r>
              <a:rPr lang="en-US" sz="1300">
                <a:solidFill>
                  <a:schemeClr val="accent1">
                    <a:lumMod val="76000"/>
                  </a:schemeClr>
                </a:solidFill>
                <a:latin typeface="Lato"/>
                <a:ea typeface="Lato"/>
                <a:cs typeface="Lato"/>
              </a:rPr>
              <a:t>Số </a:t>
            </a:r>
            <a:r>
              <a:rPr lang="en-US" sz="1300" err="1">
                <a:solidFill>
                  <a:schemeClr val="accent1">
                    <a:lumMod val="76000"/>
                  </a:schemeClr>
                </a:solidFill>
                <a:latin typeface="Lato"/>
                <a:ea typeface="Lato"/>
                <a:cs typeface="Lato"/>
              </a:rPr>
              <a:t>bệnh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nhân</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tái</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khám</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nhiều</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nhất</a:t>
            </a:r>
            <a:r>
              <a:rPr lang="en-US" sz="1300">
                <a:solidFill>
                  <a:schemeClr val="accent1">
                    <a:lumMod val="76000"/>
                  </a:schemeClr>
                </a:solidFill>
                <a:latin typeface="Lato"/>
                <a:ea typeface="Lato"/>
                <a:cs typeface="Lato"/>
              </a:rPr>
              <a:t>. </a:t>
            </a:r>
          </a:p>
          <a:p>
            <a:pPr lvl="1">
              <a:lnSpc>
                <a:spcPct val="100000"/>
              </a:lnSpc>
              <a:spcBef>
                <a:spcPts val="500"/>
              </a:spcBef>
              <a:buFont typeface="Wingdings" panose="020B0604020202020204" pitchFamily="34" charset="0"/>
              <a:buChar char="§"/>
            </a:pPr>
            <a:r>
              <a:rPr lang="en-US" sz="1300">
                <a:solidFill>
                  <a:schemeClr val="accent1">
                    <a:lumMod val="76000"/>
                  </a:schemeClr>
                </a:solidFill>
                <a:latin typeface="Lato"/>
                <a:ea typeface="Lato"/>
                <a:cs typeface="Lato"/>
              </a:rPr>
              <a:t>Số </a:t>
            </a:r>
            <a:r>
              <a:rPr lang="en-US" sz="1300" err="1">
                <a:solidFill>
                  <a:schemeClr val="accent1">
                    <a:lumMod val="76000"/>
                  </a:schemeClr>
                </a:solidFill>
                <a:latin typeface="Lato"/>
                <a:ea typeface="Lato"/>
                <a:cs typeface="Lato"/>
              </a:rPr>
              <a:t>bệnh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nhân</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vắng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mặt</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hoặc</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hủy</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lịch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hẹn</a:t>
            </a:r>
            <a:r>
              <a:rPr lang="en-US" sz="1300">
                <a:solidFill>
                  <a:schemeClr val="accent1">
                    <a:lumMod val="76000"/>
                  </a:schemeClr>
                </a:solidFill>
                <a:latin typeface="Lato"/>
                <a:ea typeface="Lato"/>
                <a:cs typeface="Lato"/>
              </a:rPr>
              <a:t>. </a:t>
            </a:r>
          </a:p>
          <a:p>
            <a:pPr>
              <a:lnSpc>
                <a:spcPct val="100000"/>
              </a:lnSpc>
              <a:buNone/>
            </a:pPr>
            <a:endParaRPr lang="en-US" b="1">
              <a:solidFill>
                <a:srgbClr val="000000"/>
              </a:solidFill>
            </a:endParaRPr>
          </a:p>
          <a:p>
            <a:pPr>
              <a:buFont typeface="Courier New" panose="020B0604020202020204" pitchFamily="34" charset="0"/>
              <a:buChar char="o"/>
            </a:pPr>
            <a:endParaRPr lang="en-US" sz="2300">
              <a:solidFill>
                <a:srgbClr val="111827"/>
              </a:solidFill>
            </a:endParaRPr>
          </a:p>
          <a:p>
            <a:pPr>
              <a:lnSpc>
                <a:spcPct val="100000"/>
              </a:lnSpc>
              <a:buFont typeface="Courier New" panose="020B0604020202020204" pitchFamily="34" charset="0"/>
              <a:buChar char="o"/>
            </a:pPr>
            <a:endParaRPr lang="en-US" sz="2300">
              <a:solidFill>
                <a:srgbClr val="111827"/>
              </a:solidFill>
            </a:endParaRPr>
          </a:p>
        </p:txBody>
      </p:sp>
      <p:sp>
        <p:nvSpPr>
          <p:cNvPr id="4" name="Slide Number Placeholder 3">
            <a:extLst>
              <a:ext uri="{FF2B5EF4-FFF2-40B4-BE49-F238E27FC236}">
                <a16:creationId xmlns:a16="http://schemas.microsoft.com/office/drawing/2014/main" id="{F57E53B9-DD8C-81D6-12F1-D93B3024FAF4}"/>
              </a:ext>
            </a:extLst>
          </p:cNvPr>
          <p:cNvSpPr>
            <a:spLocks noGrp="1"/>
          </p:cNvSpPr>
          <p:nvPr>
            <p:ph type="sldNum" sz="quarter" idx="12"/>
          </p:nvPr>
        </p:nvSpPr>
        <p:spPr/>
        <p:txBody>
          <a:bodyPr/>
          <a:lstStyle/>
          <a:p>
            <a:fld id="{9EA0BE3B-158A-4EDF-80DC-E394A0D1600F}" type="slidenum">
              <a:rPr lang="en-US" smtClean="0"/>
              <a:pPr/>
              <a:t>14</a:t>
            </a:fld>
            <a:endParaRPr lang="en-US"/>
          </a:p>
        </p:txBody>
      </p:sp>
    </p:spTree>
    <p:extLst>
      <p:ext uri="{BB962C8B-B14F-4D97-AF65-F5344CB8AC3E}">
        <p14:creationId xmlns:p14="http://schemas.microsoft.com/office/powerpoint/2010/main" val="489278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181CAA-A991-C939-A005-BEB9F15B68C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C8F483-6DE6-0A03-6A17-25B937ABBDFF}"/>
              </a:ext>
            </a:extLst>
          </p:cNvPr>
          <p:cNvSpPr>
            <a:spLocks noGrp="1"/>
          </p:cNvSpPr>
          <p:nvPr>
            <p:ph type="title"/>
          </p:nvPr>
        </p:nvSpPr>
        <p:spPr/>
        <p:txBody>
          <a:bodyPr/>
          <a:lstStyle/>
          <a:p>
            <a:r>
              <a:rPr lang="en-US"/>
              <a:t>MÔ TẢ NGHIỆP VỤ</a:t>
            </a:r>
          </a:p>
        </p:txBody>
      </p:sp>
      <p:sp>
        <p:nvSpPr>
          <p:cNvPr id="3" name="Content Placeholder 2">
            <a:extLst>
              <a:ext uri="{FF2B5EF4-FFF2-40B4-BE49-F238E27FC236}">
                <a16:creationId xmlns:a16="http://schemas.microsoft.com/office/drawing/2014/main" id="{464C3C54-6906-9758-AA03-69684D454789}"/>
              </a:ext>
            </a:extLst>
          </p:cNvPr>
          <p:cNvSpPr>
            <a:spLocks noGrp="1"/>
          </p:cNvSpPr>
          <p:nvPr>
            <p:ph sz="quarter" idx="13"/>
          </p:nvPr>
        </p:nvSpPr>
        <p:spPr/>
        <p:txBody>
          <a:bodyPr lIns="91440" tIns="45720" rIns="91440" bIns="45720" anchor="t"/>
          <a:lstStyle/>
          <a:p>
            <a:pPr>
              <a:lnSpc>
                <a:spcPct val="100000"/>
              </a:lnSpc>
              <a:buNone/>
            </a:pPr>
            <a:r>
              <a:rPr lang="en-US" b="1">
                <a:latin typeface="Lato"/>
                <a:ea typeface="Lato"/>
                <a:cs typeface="Lato"/>
              </a:rPr>
              <a:t>5. Báo </a:t>
            </a:r>
            <a:r>
              <a:rPr lang="en-US" b="1" err="1">
                <a:latin typeface="Lato"/>
                <a:ea typeface="Lato"/>
                <a:cs typeface="Lato"/>
              </a:rPr>
              <a:t>cáo</a:t>
            </a:r>
            <a:r>
              <a:rPr lang="en-US" b="1">
                <a:latin typeface="Lato"/>
                <a:ea typeface="Lato"/>
                <a:cs typeface="Lato"/>
              </a:rPr>
              <a:t> </a:t>
            </a:r>
            <a:r>
              <a:rPr lang="en-US" b="1" err="1">
                <a:latin typeface="Lato"/>
                <a:ea typeface="Lato"/>
                <a:cs typeface="Lato"/>
              </a:rPr>
              <a:t>và</a:t>
            </a:r>
            <a:r>
              <a:rPr lang="en-US" b="1">
                <a:latin typeface="Lato"/>
                <a:ea typeface="Lato"/>
                <a:cs typeface="Lato"/>
              </a:rPr>
              <a:t> </a:t>
            </a:r>
            <a:r>
              <a:rPr lang="en-US" b="1" err="1">
                <a:latin typeface="Lato"/>
                <a:ea typeface="Lato"/>
                <a:cs typeface="Lato"/>
              </a:rPr>
              <a:t>thống</a:t>
            </a:r>
            <a:r>
              <a:rPr lang="en-US" b="1">
                <a:latin typeface="Lato"/>
                <a:ea typeface="Lato"/>
                <a:cs typeface="Lato"/>
              </a:rPr>
              <a:t> </a:t>
            </a:r>
            <a:r>
              <a:rPr lang="en-US" b="1" err="1">
                <a:latin typeface="Lato"/>
                <a:ea typeface="Lato"/>
                <a:cs typeface="Lato"/>
              </a:rPr>
              <a:t>kê</a:t>
            </a:r>
            <a:endParaRPr lang="vi-VN" err="1">
              <a:latin typeface="Lato"/>
              <a:ea typeface="Lato"/>
              <a:cs typeface="Lato"/>
            </a:endParaRPr>
          </a:p>
          <a:p>
            <a:pPr marL="0" indent="0">
              <a:buNone/>
            </a:pPr>
            <a:r>
              <a:rPr lang="en-US" sz="2000" b="1">
                <a:solidFill>
                  <a:schemeClr val="accent1">
                    <a:lumMod val="49000"/>
                  </a:schemeClr>
                </a:solidFill>
                <a:latin typeface="Lato"/>
                <a:ea typeface="Lato"/>
                <a:cs typeface="Lato"/>
              </a:rPr>
              <a:t>c. Thống </a:t>
            </a:r>
            <a:r>
              <a:rPr lang="en-US" sz="2000" b="1" err="1">
                <a:solidFill>
                  <a:schemeClr val="accent1">
                    <a:lumMod val="49000"/>
                  </a:schemeClr>
                </a:solidFill>
                <a:latin typeface="Lato"/>
                <a:ea typeface="Lato"/>
                <a:cs typeface="Lato"/>
              </a:rPr>
              <a:t>kê</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hiệu</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suất</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bác</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sĩ</a:t>
            </a:r>
            <a:endParaRPr lang="en-US" sz="2000" b="1" err="1">
              <a:solidFill>
                <a:schemeClr val="accent1">
                  <a:lumMod val="49000"/>
                </a:schemeClr>
              </a:solidFill>
            </a:endParaRPr>
          </a:p>
          <a:p>
            <a:pPr>
              <a:buFont typeface="Courier New" panose="020B0604020202020204" pitchFamily="34" charset="0"/>
              <a:buChar char="o"/>
            </a:pPr>
            <a:r>
              <a:rPr lang="en-US" sz="1400">
                <a:solidFill>
                  <a:srgbClr val="111827"/>
                </a:solidFill>
                <a:latin typeface="Lato"/>
                <a:ea typeface="Lato"/>
                <a:cs typeface="Lato"/>
              </a:rPr>
              <a:t>Báo </a:t>
            </a:r>
            <a:r>
              <a:rPr lang="en-US" sz="1400" err="1">
                <a:solidFill>
                  <a:srgbClr val="111827"/>
                </a:solidFill>
                <a:latin typeface="Lato"/>
                <a:ea typeface="Lato"/>
                <a:cs typeface="Lato"/>
              </a:rPr>
              <a:t>cáo</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err="1">
                <a:solidFill>
                  <a:srgbClr val="111827"/>
                </a:solidFill>
                <a:latin typeface="Lato"/>
                <a:ea typeface="Lato"/>
                <a:cs typeface="Lato"/>
              </a:rPr>
              <a:t>kê</a:t>
            </a:r>
            <a:r>
              <a:rPr lang="en-US" sz="1400">
                <a:solidFill>
                  <a:srgbClr val="111827"/>
                </a:solidFill>
                <a:latin typeface="Lato"/>
                <a:ea typeface="Lato"/>
                <a:cs typeface="Lato"/>
              </a:rPr>
              <a:t> </a:t>
            </a:r>
            <a:r>
              <a:rPr lang="en-US" sz="1400" err="1">
                <a:solidFill>
                  <a:srgbClr val="111827"/>
                </a:solidFill>
                <a:latin typeface="Lato"/>
                <a:ea typeface="Lato"/>
                <a:cs typeface="Lato"/>
              </a:rPr>
              <a:t>hiệu</a:t>
            </a:r>
            <a:r>
              <a:rPr lang="en-US" sz="1400">
                <a:solidFill>
                  <a:srgbClr val="111827"/>
                </a:solidFill>
                <a:latin typeface="Lato"/>
                <a:ea typeface="Lato"/>
                <a:cs typeface="Lato"/>
              </a:rPr>
              <a:t> </a:t>
            </a:r>
            <a:r>
              <a:rPr lang="en-US" sz="1400" err="1">
                <a:solidFill>
                  <a:srgbClr val="111827"/>
                </a:solidFill>
                <a:latin typeface="Lato"/>
                <a:ea typeface="Lato"/>
                <a:cs typeface="Lato"/>
              </a:rPr>
              <a:t>suất</a:t>
            </a:r>
            <a:r>
              <a:rPr lang="en-US" sz="1400">
                <a:solidFill>
                  <a:srgbClr val="111827"/>
                </a:solidFill>
                <a:latin typeface="Lato"/>
                <a:ea typeface="Lato"/>
                <a:cs typeface="Lato"/>
              </a:rPr>
              <a:t> </a:t>
            </a:r>
            <a:r>
              <a:rPr lang="en-US" sz="1400" err="1">
                <a:solidFill>
                  <a:srgbClr val="111827"/>
                </a:solidFill>
                <a:latin typeface="Lato"/>
                <a:ea typeface="Lato"/>
                <a:cs typeface="Lato"/>
              </a:rPr>
              <a:t>làm</a:t>
            </a:r>
            <a:r>
              <a:rPr lang="en-US" sz="1400">
                <a:solidFill>
                  <a:srgbClr val="111827"/>
                </a:solidFill>
                <a:latin typeface="Lato"/>
                <a:ea typeface="Lato"/>
                <a:cs typeface="Lato"/>
              </a:rPr>
              <a:t> </a:t>
            </a:r>
            <a:r>
              <a:rPr lang="en-US" sz="1400" err="1">
                <a:solidFill>
                  <a:srgbClr val="111827"/>
                </a:solidFill>
                <a:latin typeface="Lato"/>
                <a:ea typeface="Lato"/>
                <a:cs typeface="Lato"/>
              </a:rPr>
              <a:t>việc</a:t>
            </a:r>
            <a:r>
              <a:rPr lang="en-US" sz="1400">
                <a:solidFill>
                  <a:srgbClr val="111827"/>
                </a:solidFill>
                <a:latin typeface="Lato"/>
                <a:ea typeface="Lato"/>
                <a:cs typeface="Lato"/>
              </a:rPr>
              <a:t> </a:t>
            </a:r>
            <a:r>
              <a:rPr lang="en-US" sz="1400" err="1">
                <a:solidFill>
                  <a:srgbClr val="111827"/>
                </a:solidFill>
                <a:latin typeface="Lato"/>
                <a:ea typeface="Lato"/>
                <a:cs typeface="Lato"/>
              </a:rPr>
              <a:t>của</a:t>
            </a:r>
            <a:r>
              <a:rPr lang="en-US" sz="1400">
                <a:solidFill>
                  <a:srgbClr val="111827"/>
                </a:solidFill>
                <a:latin typeface="Lato"/>
                <a:ea typeface="Lato"/>
                <a:cs typeface="Lato"/>
              </a:rPr>
              <a:t> </a:t>
            </a:r>
            <a:r>
              <a:rPr lang="en-US" sz="1400" err="1">
                <a:solidFill>
                  <a:srgbClr val="111827"/>
                </a:solidFill>
                <a:latin typeface="Lato"/>
                <a:ea typeface="Lato"/>
                <a:cs typeface="Lato"/>
              </a:rPr>
              <a:t>đội</a:t>
            </a:r>
            <a:r>
              <a:rPr lang="en-US" sz="1400">
                <a:solidFill>
                  <a:srgbClr val="111827"/>
                </a:solidFill>
                <a:latin typeface="Lato"/>
                <a:ea typeface="Lato"/>
                <a:cs typeface="Lato"/>
              </a:rPr>
              <a:t> </a:t>
            </a:r>
            <a:r>
              <a:rPr lang="en-US" sz="1400" err="1">
                <a:solidFill>
                  <a:srgbClr val="111827"/>
                </a:solidFill>
                <a:latin typeface="Lato"/>
                <a:ea typeface="Lato"/>
                <a:cs typeface="Lato"/>
              </a:rPr>
              <a:t>ngũ</a:t>
            </a:r>
            <a:r>
              <a:rPr lang="en-US" sz="1400">
                <a:solidFill>
                  <a:srgbClr val="111827"/>
                </a:solidFill>
                <a:latin typeface="Lato"/>
                <a:ea typeface="Lato"/>
                <a:cs typeface="Lato"/>
              </a:rPr>
              <a:t> </a:t>
            </a:r>
            <a:r>
              <a:rPr lang="en-US" sz="1400" err="1">
                <a:solidFill>
                  <a:srgbClr val="111827"/>
                </a:solidFill>
                <a:latin typeface="Lato"/>
                <a:ea typeface="Lato"/>
                <a:cs typeface="Lato"/>
              </a:rPr>
              <a:t>bác</a:t>
            </a:r>
            <a:r>
              <a:rPr lang="en-US" sz="1400">
                <a:solidFill>
                  <a:srgbClr val="111827"/>
                </a:solidFill>
                <a:latin typeface="Lato"/>
                <a:ea typeface="Lato"/>
                <a:cs typeface="Lato"/>
              </a:rPr>
              <a:t> </a:t>
            </a:r>
            <a:r>
              <a:rPr lang="en-US" sz="1400" err="1">
                <a:solidFill>
                  <a:srgbClr val="111827"/>
                </a:solidFill>
                <a:latin typeface="Lato"/>
                <a:ea typeface="Lato"/>
                <a:cs typeface="Lato"/>
              </a:rPr>
              <a:t>sĩ</a:t>
            </a:r>
            <a:r>
              <a:rPr lang="en-US" sz="1400">
                <a:solidFill>
                  <a:srgbClr val="111827"/>
                </a:solidFill>
                <a:latin typeface="Lato"/>
                <a:ea typeface="Lato"/>
                <a:cs typeface="Lato"/>
              </a:rPr>
              <a:t> </a:t>
            </a:r>
            <a:r>
              <a:rPr lang="en-US" sz="1400" err="1">
                <a:solidFill>
                  <a:srgbClr val="111827"/>
                </a:solidFill>
                <a:latin typeface="Lato"/>
                <a:ea typeface="Lato"/>
                <a:cs typeface="Lato"/>
              </a:rPr>
              <a:t>giúp</a:t>
            </a:r>
            <a:r>
              <a:rPr lang="en-US" sz="1400">
                <a:solidFill>
                  <a:srgbClr val="111827"/>
                </a:solidFill>
                <a:latin typeface="Lato"/>
                <a:ea typeface="Lato"/>
                <a:cs typeface="Lato"/>
              </a:rPr>
              <a:t> ban </a:t>
            </a:r>
            <a:r>
              <a:rPr lang="en-US" sz="1400" err="1">
                <a:solidFill>
                  <a:srgbClr val="111827"/>
                </a:solidFill>
                <a:latin typeface="Lato"/>
                <a:ea typeface="Lato"/>
                <a:cs typeface="Lato"/>
              </a:rPr>
              <a:t>quản</a:t>
            </a:r>
            <a:r>
              <a:rPr lang="en-US" sz="1400">
                <a:solidFill>
                  <a:srgbClr val="111827"/>
                </a:solidFill>
                <a:latin typeface="Lato"/>
                <a:ea typeface="Lato"/>
                <a:cs typeface="Lato"/>
              </a:rPr>
              <a:t> </a:t>
            </a:r>
            <a:r>
              <a:rPr lang="en-US" sz="1400" err="1">
                <a:solidFill>
                  <a:srgbClr val="111827"/>
                </a:solidFill>
                <a:latin typeface="Lato"/>
                <a:ea typeface="Lato"/>
                <a:cs typeface="Lato"/>
              </a:rPr>
              <a:t>lý</a:t>
            </a:r>
            <a:r>
              <a:rPr lang="en-US" sz="1400">
                <a:solidFill>
                  <a:srgbClr val="111827"/>
                </a:solidFill>
                <a:latin typeface="Lato"/>
                <a:ea typeface="Lato"/>
                <a:cs typeface="Lato"/>
              </a:rPr>
              <a:t> </a:t>
            </a:r>
            <a:r>
              <a:rPr lang="en-US" sz="1400" err="1">
                <a:solidFill>
                  <a:srgbClr val="111827"/>
                </a:solidFill>
                <a:latin typeface="Lato"/>
                <a:ea typeface="Lato"/>
                <a:cs typeface="Lato"/>
              </a:rPr>
              <a:t>đánh</a:t>
            </a:r>
            <a:r>
              <a:rPr lang="en-US" sz="1400">
                <a:solidFill>
                  <a:srgbClr val="111827"/>
                </a:solidFill>
                <a:latin typeface="Lato"/>
                <a:ea typeface="Lato"/>
                <a:cs typeface="Lato"/>
              </a:rPr>
              <a:t> </a:t>
            </a:r>
            <a:r>
              <a:rPr lang="en-US" sz="1400" err="1">
                <a:solidFill>
                  <a:srgbClr val="111827"/>
                </a:solidFill>
                <a:latin typeface="Lato"/>
                <a:ea typeface="Lato"/>
                <a:cs typeface="Lato"/>
              </a:rPr>
              <a:t>giá</a:t>
            </a:r>
            <a:r>
              <a:rPr lang="en-US" sz="1400">
                <a:solidFill>
                  <a:srgbClr val="111827"/>
                </a:solidFill>
                <a:latin typeface="Lato"/>
                <a:ea typeface="Lato"/>
                <a:cs typeface="Lato"/>
              </a:rPr>
              <a:t> </a:t>
            </a:r>
            <a:r>
              <a:rPr lang="en-US" sz="1400" err="1">
                <a:solidFill>
                  <a:srgbClr val="111827"/>
                </a:solidFill>
                <a:latin typeface="Lato"/>
                <a:ea typeface="Lato"/>
                <a:cs typeface="Lato"/>
              </a:rPr>
              <a:t>mức</a:t>
            </a:r>
            <a:r>
              <a:rPr lang="en-US" sz="1400">
                <a:solidFill>
                  <a:srgbClr val="111827"/>
                </a:solidFill>
                <a:latin typeface="Lato"/>
                <a:ea typeface="Lato"/>
                <a:cs typeface="Lato"/>
              </a:rPr>
              <a:t> </a:t>
            </a:r>
            <a:r>
              <a:rPr lang="en-US" sz="1400" err="1">
                <a:solidFill>
                  <a:srgbClr val="111827"/>
                </a:solidFill>
                <a:latin typeface="Lato"/>
                <a:ea typeface="Lato"/>
                <a:cs typeface="Lato"/>
              </a:rPr>
              <a:t>độ</a:t>
            </a:r>
            <a:r>
              <a:rPr lang="en-US" sz="1400">
                <a:solidFill>
                  <a:srgbClr val="111827"/>
                </a:solidFill>
                <a:latin typeface="Lato"/>
                <a:ea typeface="Lato"/>
                <a:cs typeface="Lato"/>
              </a:rPr>
              <a:t> </a:t>
            </a:r>
            <a:r>
              <a:rPr lang="en-US" sz="1400" err="1">
                <a:solidFill>
                  <a:srgbClr val="111827"/>
                </a:solidFill>
                <a:latin typeface="Lato"/>
                <a:ea typeface="Lato"/>
                <a:cs typeface="Lato"/>
              </a:rPr>
              <a:t>phân</a:t>
            </a:r>
            <a:r>
              <a:rPr lang="en-US" sz="1400">
                <a:solidFill>
                  <a:srgbClr val="111827"/>
                </a:solidFill>
                <a:latin typeface="Lato"/>
                <a:ea typeface="Lato"/>
                <a:cs typeface="Lato"/>
              </a:rPr>
              <a:t> </a:t>
            </a:r>
            <a:r>
              <a:rPr lang="en-US" sz="1400" err="1">
                <a:solidFill>
                  <a:srgbClr val="111827"/>
                </a:solidFill>
                <a:latin typeface="Lato"/>
                <a:ea typeface="Lato"/>
                <a:cs typeface="Lato"/>
              </a:rPr>
              <a:t>bổ</a:t>
            </a:r>
            <a:r>
              <a:rPr lang="en-US" sz="1400">
                <a:solidFill>
                  <a:srgbClr val="111827"/>
                </a:solidFill>
                <a:latin typeface="Lato"/>
                <a:ea typeface="Lato"/>
                <a:cs typeface="Lato"/>
              </a:rPr>
              <a:t> </a:t>
            </a:r>
            <a:r>
              <a:rPr lang="en-US" sz="1400" err="1">
                <a:solidFill>
                  <a:srgbClr val="111827"/>
                </a:solidFill>
                <a:latin typeface="Lato"/>
                <a:ea typeface="Lato"/>
                <a:cs typeface="Lato"/>
              </a:rPr>
              <a:t>công</a:t>
            </a:r>
            <a:r>
              <a:rPr lang="en-US" sz="1400">
                <a:solidFill>
                  <a:srgbClr val="111827"/>
                </a:solidFill>
                <a:latin typeface="Lato"/>
                <a:ea typeface="Lato"/>
                <a:cs typeface="Lato"/>
              </a:rPr>
              <a:t> </a:t>
            </a:r>
            <a:r>
              <a:rPr lang="en-US" sz="1400" err="1">
                <a:solidFill>
                  <a:srgbClr val="111827"/>
                </a:solidFill>
                <a:latin typeface="Lato"/>
                <a:ea typeface="Lato"/>
                <a:cs typeface="Lato"/>
              </a:rPr>
              <a:t>việc</a:t>
            </a:r>
            <a:r>
              <a:rPr lang="en-US" sz="1400">
                <a:solidFill>
                  <a:srgbClr val="111827"/>
                </a:solidFill>
                <a:latin typeface="Lato"/>
                <a:ea typeface="Lato"/>
                <a:cs typeface="Lato"/>
              </a:rPr>
              <a:t> </a:t>
            </a:r>
            <a:r>
              <a:rPr lang="en-US" sz="1400" err="1">
                <a:solidFill>
                  <a:srgbClr val="111827"/>
                </a:solidFill>
                <a:latin typeface="Lato"/>
                <a:ea typeface="Lato"/>
                <a:cs typeface="Lato"/>
              </a:rPr>
              <a:t>và</a:t>
            </a:r>
            <a:r>
              <a:rPr lang="en-US" sz="1400">
                <a:solidFill>
                  <a:srgbClr val="111827"/>
                </a:solidFill>
                <a:latin typeface="Lato"/>
                <a:ea typeface="Lato"/>
                <a:cs typeface="Lato"/>
              </a:rPr>
              <a:t> </a:t>
            </a:r>
            <a:r>
              <a:rPr lang="en-US" sz="1400" err="1">
                <a:solidFill>
                  <a:srgbClr val="111827"/>
                </a:solidFill>
                <a:latin typeface="Lato"/>
                <a:ea typeface="Lato"/>
                <a:cs typeface="Lato"/>
              </a:rPr>
              <a:t>xác</a:t>
            </a:r>
            <a:r>
              <a:rPr lang="en-US" sz="1400">
                <a:solidFill>
                  <a:srgbClr val="111827"/>
                </a:solidFill>
                <a:latin typeface="Lato"/>
                <a:ea typeface="Lato"/>
                <a:cs typeface="Lato"/>
              </a:rPr>
              <a:t> </a:t>
            </a:r>
            <a:r>
              <a:rPr lang="en-US" sz="1400" err="1">
                <a:solidFill>
                  <a:srgbClr val="111827"/>
                </a:solidFill>
                <a:latin typeface="Lato"/>
                <a:ea typeface="Lato"/>
                <a:cs typeface="Lato"/>
              </a:rPr>
              <a:t>định</a:t>
            </a:r>
            <a:r>
              <a:rPr lang="en-US" sz="1400">
                <a:solidFill>
                  <a:srgbClr val="111827"/>
                </a:solidFill>
                <a:latin typeface="Lato"/>
                <a:ea typeface="Lato"/>
                <a:cs typeface="Lato"/>
              </a:rPr>
              <a:t> </a:t>
            </a:r>
            <a:r>
              <a:rPr lang="en-US" sz="1400" err="1">
                <a:solidFill>
                  <a:srgbClr val="111827"/>
                </a:solidFill>
                <a:latin typeface="Lato"/>
                <a:ea typeface="Lato"/>
                <a:cs typeface="Lato"/>
              </a:rPr>
              <a:t>nhu</a:t>
            </a:r>
            <a:r>
              <a:rPr lang="en-US" sz="1400">
                <a:solidFill>
                  <a:srgbClr val="111827"/>
                </a:solidFill>
                <a:latin typeface="Lato"/>
                <a:ea typeface="Lato"/>
                <a:cs typeface="Lato"/>
              </a:rPr>
              <a:t> </a:t>
            </a:r>
            <a:r>
              <a:rPr lang="en-US" sz="1400" err="1">
                <a:solidFill>
                  <a:srgbClr val="111827"/>
                </a:solidFill>
                <a:latin typeface="Lato"/>
                <a:ea typeface="Lato"/>
                <a:cs typeface="Lato"/>
              </a:rPr>
              <a:t>cầu</a:t>
            </a:r>
            <a:r>
              <a:rPr lang="en-US" sz="1400">
                <a:solidFill>
                  <a:srgbClr val="111827"/>
                </a:solidFill>
                <a:latin typeface="Lato"/>
                <a:ea typeface="Lato"/>
                <a:cs typeface="Lato"/>
              </a:rPr>
              <a:t> </a:t>
            </a:r>
            <a:r>
              <a:rPr lang="en-US" sz="1400" err="1">
                <a:solidFill>
                  <a:srgbClr val="111827"/>
                </a:solidFill>
                <a:latin typeface="Lato"/>
                <a:ea typeface="Lato"/>
                <a:cs typeface="Lato"/>
              </a:rPr>
              <a:t>điều</a:t>
            </a:r>
            <a:r>
              <a:rPr lang="en-US" sz="1400">
                <a:solidFill>
                  <a:srgbClr val="111827"/>
                </a:solidFill>
                <a:latin typeface="Lato"/>
                <a:ea typeface="Lato"/>
                <a:cs typeface="Lato"/>
              </a:rPr>
              <a:t> </a:t>
            </a:r>
            <a:r>
              <a:rPr lang="en-US" sz="1400" err="1">
                <a:solidFill>
                  <a:srgbClr val="111827"/>
                </a:solidFill>
                <a:latin typeface="Lato"/>
                <a:ea typeface="Lato"/>
                <a:cs typeface="Lato"/>
              </a:rPr>
              <a:t>chỉnh</a:t>
            </a:r>
            <a:r>
              <a:rPr lang="en-US" sz="1400">
                <a:solidFill>
                  <a:srgbClr val="111827"/>
                </a:solidFill>
                <a:latin typeface="Lato"/>
                <a:ea typeface="Lato"/>
                <a:cs typeface="Lato"/>
              </a:rPr>
              <a:t> </a:t>
            </a:r>
            <a:r>
              <a:rPr lang="en-US" sz="1400" err="1">
                <a:solidFill>
                  <a:srgbClr val="111827"/>
                </a:solidFill>
                <a:latin typeface="Lato"/>
                <a:ea typeface="Lato"/>
                <a:cs typeface="Lato"/>
              </a:rPr>
              <a:t>nếu</a:t>
            </a:r>
            <a:r>
              <a:rPr lang="en-US" sz="1400">
                <a:solidFill>
                  <a:srgbClr val="111827"/>
                </a:solidFill>
                <a:latin typeface="Lato"/>
                <a:ea typeface="Lato"/>
                <a:cs typeface="Lato"/>
              </a:rPr>
              <a:t> </a:t>
            </a:r>
            <a:r>
              <a:rPr lang="en-US" sz="1400" err="1">
                <a:solidFill>
                  <a:srgbClr val="111827"/>
                </a:solidFill>
                <a:latin typeface="Lato"/>
                <a:ea typeface="Lato"/>
                <a:cs typeface="Lato"/>
              </a:rPr>
              <a:t>cần</a:t>
            </a:r>
            <a:r>
              <a:rPr lang="en-US" sz="1400">
                <a:solidFill>
                  <a:srgbClr val="111827"/>
                </a:solidFill>
                <a:latin typeface="Lato"/>
                <a:ea typeface="Lato"/>
                <a:cs typeface="Lato"/>
              </a:rPr>
              <a:t> </a:t>
            </a:r>
            <a:r>
              <a:rPr lang="en-US" sz="1400" err="1">
                <a:solidFill>
                  <a:srgbClr val="111827"/>
                </a:solidFill>
                <a:latin typeface="Lato"/>
                <a:ea typeface="Lato"/>
                <a:cs typeface="Lato"/>
              </a:rPr>
              <a:t>thiết</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a:buFont typeface="Courier New" panose="020B0604020202020204" pitchFamily="34" charset="0"/>
              <a:buChar char="o"/>
            </a:pPr>
            <a:r>
              <a:rPr lang="en-US" sz="1400">
                <a:solidFill>
                  <a:srgbClr val="111827"/>
                </a:solidFill>
                <a:latin typeface="Lato"/>
                <a:ea typeface="Lato"/>
                <a:cs typeface="Lato"/>
              </a:rPr>
              <a:t>Các </a:t>
            </a:r>
            <a:r>
              <a:rPr lang="en-US" sz="1400" err="1">
                <a:solidFill>
                  <a:srgbClr val="111827"/>
                </a:solidFill>
                <a:latin typeface="Lato"/>
                <a:ea typeface="Lato"/>
                <a:cs typeface="Lato"/>
              </a:rPr>
              <a:t>thông</a:t>
            </a:r>
            <a:r>
              <a:rPr lang="en-US" sz="1400">
                <a:solidFill>
                  <a:srgbClr val="111827"/>
                </a:solidFill>
                <a:latin typeface="Lato"/>
                <a:ea typeface="Lato"/>
                <a:cs typeface="Lato"/>
              </a:rPr>
              <a:t> tin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err="1">
                <a:solidFill>
                  <a:srgbClr val="111827"/>
                </a:solidFill>
                <a:latin typeface="Lato"/>
                <a:ea typeface="Lato"/>
                <a:cs typeface="Lato"/>
              </a:rPr>
              <a:t>kê</a:t>
            </a:r>
            <a:r>
              <a:rPr lang="en-US" sz="1400">
                <a:solidFill>
                  <a:srgbClr val="111827"/>
                </a:solidFill>
                <a:latin typeface="Lato"/>
                <a:ea typeface="Lato"/>
                <a:cs typeface="Lato"/>
              </a:rPr>
              <a:t> </a:t>
            </a:r>
            <a:r>
              <a:rPr lang="en-US" sz="1400" err="1">
                <a:solidFill>
                  <a:srgbClr val="111827"/>
                </a:solidFill>
                <a:latin typeface="Lato"/>
                <a:ea typeface="Lato"/>
                <a:cs typeface="Lato"/>
              </a:rPr>
              <a:t>có</a:t>
            </a:r>
            <a:r>
              <a:rPr lang="en-US" sz="1400">
                <a:solidFill>
                  <a:srgbClr val="111827"/>
                </a:solidFill>
                <a:latin typeface="Lato"/>
                <a:ea typeface="Lato"/>
                <a:cs typeface="Lato"/>
              </a:rPr>
              <a:t> </a:t>
            </a:r>
            <a:r>
              <a:rPr lang="en-US" sz="1400" err="1">
                <a:solidFill>
                  <a:srgbClr val="111827"/>
                </a:solidFill>
                <a:latin typeface="Lato"/>
                <a:ea typeface="Lato"/>
                <a:cs typeface="Lato"/>
              </a:rPr>
              <a:t>thể</a:t>
            </a:r>
            <a:r>
              <a:rPr lang="en-US" sz="1400">
                <a:solidFill>
                  <a:srgbClr val="111827"/>
                </a:solidFill>
                <a:latin typeface="Lato"/>
                <a:ea typeface="Lato"/>
                <a:cs typeface="Lato"/>
              </a:rPr>
              <a:t> bao </a:t>
            </a:r>
            <a:r>
              <a:rPr lang="en-US" sz="1400" err="1">
                <a:solidFill>
                  <a:srgbClr val="111827"/>
                </a:solidFill>
                <a:latin typeface="Lato"/>
                <a:ea typeface="Lato"/>
                <a:cs typeface="Lato"/>
              </a:rPr>
              <a:t>gồm</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lvl="1">
              <a:buFont typeface="Wingdings" panose="020B0604020202020204" pitchFamily="34" charset="0"/>
              <a:buChar char="§"/>
            </a:pPr>
            <a:r>
              <a:rPr lang="en-US" sz="1300">
                <a:solidFill>
                  <a:schemeClr val="accent1">
                    <a:lumMod val="76000"/>
                  </a:schemeClr>
                </a:solidFill>
                <a:latin typeface="Lato"/>
                <a:ea typeface="Lato"/>
                <a:cs typeface="Lato"/>
              </a:rPr>
              <a:t>Số </a:t>
            </a:r>
            <a:r>
              <a:rPr lang="en-US" sz="1300" err="1">
                <a:solidFill>
                  <a:schemeClr val="accent1">
                    <a:lumMod val="76000"/>
                  </a:schemeClr>
                </a:solidFill>
                <a:latin typeface="Lato"/>
                <a:ea typeface="Lato"/>
                <a:cs typeface="Lato"/>
              </a:rPr>
              <a:t>lịch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khám</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mỗi</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bác</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sĩ</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đã</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thực</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hiện</a:t>
            </a:r>
            <a:r>
              <a:rPr lang="en-US" sz="1300">
                <a:solidFill>
                  <a:schemeClr val="accent1">
                    <a:lumMod val="76000"/>
                  </a:schemeClr>
                </a:solidFill>
                <a:latin typeface="Lato"/>
                <a:ea typeface="Lato"/>
                <a:cs typeface="Lato"/>
              </a:rPr>
              <a:t>. </a:t>
            </a:r>
          </a:p>
          <a:p>
            <a:pPr lvl="1">
              <a:buFont typeface="Wingdings" panose="020B0604020202020204" pitchFamily="34" charset="0"/>
              <a:buChar char="§"/>
            </a:pPr>
            <a:r>
              <a:rPr lang="en-US" sz="1300">
                <a:solidFill>
                  <a:schemeClr val="accent1">
                    <a:lumMod val="76000"/>
                  </a:schemeClr>
                </a:solidFill>
                <a:latin typeface="Lato"/>
                <a:ea typeface="Lato"/>
                <a:cs typeface="Lato"/>
              </a:rPr>
              <a:t>Xếp </a:t>
            </a:r>
            <a:r>
              <a:rPr lang="en-US" sz="1300" err="1">
                <a:solidFill>
                  <a:schemeClr val="accent1">
                    <a:lumMod val="76000"/>
                  </a:schemeClr>
                </a:solidFill>
                <a:latin typeface="Lato"/>
                <a:ea typeface="Lato"/>
                <a:cs typeface="Lato"/>
              </a:rPr>
              <a:t>hạng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bác</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sĩ</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có</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số</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bệnh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nhân</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khám</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nhiều</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nhất</a:t>
            </a:r>
            <a:r>
              <a:rPr lang="en-US" sz="1300">
                <a:solidFill>
                  <a:schemeClr val="accent1">
                    <a:lumMod val="76000"/>
                  </a:schemeClr>
                </a:solidFill>
                <a:latin typeface="Lato"/>
                <a:ea typeface="Lato"/>
                <a:cs typeface="Lato"/>
              </a:rPr>
              <a:t>.  </a:t>
            </a:r>
          </a:p>
          <a:p>
            <a:pPr lvl="1">
              <a:buFont typeface="Wingdings" panose="020B0604020202020204" pitchFamily="34" charset="0"/>
              <a:buChar char="§"/>
            </a:pPr>
            <a:r>
              <a:rPr lang="en-US" sz="1300">
                <a:solidFill>
                  <a:schemeClr val="accent1">
                    <a:lumMod val="76000"/>
                  </a:schemeClr>
                </a:solidFill>
                <a:latin typeface="Lato"/>
                <a:ea typeface="Lato"/>
                <a:cs typeface="Lato"/>
              </a:rPr>
              <a:t>Thống </a:t>
            </a:r>
            <a:r>
              <a:rPr lang="en-US" sz="1300" err="1">
                <a:solidFill>
                  <a:schemeClr val="accent1">
                    <a:lumMod val="76000"/>
                  </a:schemeClr>
                </a:solidFill>
                <a:latin typeface="Lato"/>
                <a:ea typeface="Lato"/>
                <a:cs typeface="Lato"/>
              </a:rPr>
              <a:t>kê</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mức</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độ</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sử</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dụng</a:t>
            </a:r>
            <a:r>
              <a:rPr lang="en-US" sz="1300">
                <a:solidFill>
                  <a:schemeClr val="accent1">
                    <a:lumMod val="76000"/>
                  </a:schemeClr>
                </a:solidFill>
                <a:latin typeface="Lato"/>
                <a:ea typeface="Lato"/>
                <a:cs typeface="Lato"/>
              </a:rPr>
              <a:t> ca </a:t>
            </a:r>
            <a:r>
              <a:rPr lang="en-US" sz="1300" err="1">
                <a:solidFill>
                  <a:schemeClr val="accent1">
                    <a:lumMod val="76000"/>
                  </a:schemeClr>
                </a:solidFill>
                <a:latin typeface="Lato"/>
                <a:ea typeface="Lato"/>
                <a:cs typeface="Lato"/>
              </a:rPr>
              <a:t>làm</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việc</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của</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bác</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sĩ</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Sử</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dụng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Trống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Nghỉ</a:t>
            </a:r>
            <a:r>
              <a:rPr lang="en-US" sz="1300">
                <a:solidFill>
                  <a:schemeClr val="accent1">
                    <a:lumMod val="76000"/>
                  </a:schemeClr>
                </a:solidFill>
                <a:latin typeface="Lato"/>
                <a:ea typeface="Lato"/>
                <a:cs typeface="Lato"/>
              </a:rPr>
              <a:t>). </a:t>
            </a:r>
          </a:p>
          <a:p>
            <a:pPr lvl="1">
              <a:buFont typeface="Wingdings" panose="020B0604020202020204" pitchFamily="34" charset="0"/>
              <a:buChar char="§"/>
            </a:pPr>
            <a:r>
              <a:rPr lang="en-US" sz="1300">
                <a:solidFill>
                  <a:schemeClr val="accent1">
                    <a:lumMod val="76000"/>
                  </a:schemeClr>
                </a:solidFill>
                <a:latin typeface="Lato"/>
                <a:ea typeface="Lato"/>
                <a:cs typeface="Lato"/>
              </a:rPr>
              <a:t>Thống </a:t>
            </a:r>
            <a:r>
              <a:rPr lang="en-US" sz="1300" err="1">
                <a:solidFill>
                  <a:schemeClr val="accent1">
                    <a:lumMod val="76000"/>
                  </a:schemeClr>
                </a:solidFill>
                <a:latin typeface="Lato"/>
                <a:ea typeface="Lato"/>
                <a:cs typeface="Lato"/>
              </a:rPr>
              <a:t>kê</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doanh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thu</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theo</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từng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bác</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sĩ</a:t>
            </a:r>
            <a:r>
              <a:rPr lang="en-US" sz="1300">
                <a:solidFill>
                  <a:schemeClr val="accent1">
                    <a:lumMod val="76000"/>
                  </a:schemeClr>
                </a:solidFill>
                <a:latin typeface="Lato"/>
                <a:ea typeface="Lato"/>
                <a:cs typeface="Lato"/>
              </a:rPr>
              <a:t>. </a:t>
            </a:r>
          </a:p>
          <a:p>
            <a:pPr marL="0" indent="0">
              <a:buNone/>
            </a:pPr>
            <a:r>
              <a:rPr lang="en-US" sz="2000" b="1">
                <a:solidFill>
                  <a:schemeClr val="accent1">
                    <a:lumMod val="49000"/>
                  </a:schemeClr>
                </a:solidFill>
                <a:latin typeface="Lato"/>
                <a:ea typeface="Lato"/>
                <a:cs typeface="Lato"/>
              </a:rPr>
              <a:t>d. Thống </a:t>
            </a:r>
            <a:r>
              <a:rPr lang="en-US" sz="2000" b="1" err="1">
                <a:solidFill>
                  <a:schemeClr val="accent1">
                    <a:lumMod val="49000"/>
                  </a:schemeClr>
                </a:solidFill>
                <a:latin typeface="Lato"/>
                <a:ea typeface="Lato"/>
                <a:cs typeface="Lato"/>
              </a:rPr>
              <a:t>kê</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doanh</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thu</a:t>
            </a:r>
            <a:endParaRPr lang="en-US" sz="2000" b="1">
              <a:solidFill>
                <a:schemeClr val="accent1">
                  <a:lumMod val="49000"/>
                </a:schemeClr>
              </a:solidFill>
              <a:latin typeface="Lato"/>
              <a:ea typeface="Lato"/>
              <a:cs typeface="Lato"/>
            </a:endParaRPr>
          </a:p>
          <a:p>
            <a:pPr marL="285750" indent="-285750">
              <a:buFont typeface="Courier New" panose="020B0604020202020204" pitchFamily="34" charset="0"/>
              <a:buChar char="o"/>
            </a:pPr>
            <a:r>
              <a:rPr lang="en-US" sz="1400">
                <a:solidFill>
                  <a:srgbClr val="111827"/>
                </a:solidFill>
                <a:latin typeface="Lato"/>
                <a:ea typeface="Lato"/>
                <a:cs typeface="Lato"/>
              </a:rPr>
              <a:t>Báo </a:t>
            </a:r>
            <a:r>
              <a:rPr lang="en-US" sz="1400" err="1">
                <a:solidFill>
                  <a:srgbClr val="111827"/>
                </a:solidFill>
                <a:latin typeface="Lato"/>
                <a:ea typeface="Lato"/>
                <a:cs typeface="Lato"/>
              </a:rPr>
              <a:t>cáo</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err="1">
                <a:solidFill>
                  <a:srgbClr val="111827"/>
                </a:solidFill>
                <a:latin typeface="Lato"/>
                <a:ea typeface="Lato"/>
                <a:cs typeface="Lato"/>
              </a:rPr>
              <a:t>kê</a:t>
            </a:r>
            <a:r>
              <a:rPr lang="en-US" sz="1400">
                <a:solidFill>
                  <a:srgbClr val="111827"/>
                </a:solidFill>
                <a:latin typeface="Lato"/>
                <a:ea typeface="Lato"/>
                <a:cs typeface="Lato"/>
              </a:rPr>
              <a:t> </a:t>
            </a:r>
            <a:r>
              <a:rPr lang="en-US" sz="1400" err="1">
                <a:solidFill>
                  <a:srgbClr val="111827"/>
                </a:solidFill>
                <a:latin typeface="Lato"/>
                <a:ea typeface="Lato"/>
                <a:cs typeface="Lato"/>
              </a:rPr>
              <a:t>doanh</a:t>
            </a:r>
            <a:r>
              <a:rPr lang="en-US" sz="1400">
                <a:solidFill>
                  <a:srgbClr val="111827"/>
                </a:solidFill>
                <a:latin typeface="Lato"/>
                <a:ea typeface="Lato"/>
                <a:cs typeface="Lato"/>
              </a:rPr>
              <a:t> </a:t>
            </a:r>
            <a:r>
              <a:rPr lang="en-US" sz="1400" err="1">
                <a:solidFill>
                  <a:srgbClr val="111827"/>
                </a:solidFill>
                <a:latin typeface="Lato"/>
                <a:ea typeface="Lato"/>
                <a:cs typeface="Lato"/>
              </a:rPr>
              <a:t>thu</a:t>
            </a:r>
            <a:r>
              <a:rPr lang="en-US" sz="1400">
                <a:solidFill>
                  <a:srgbClr val="111827"/>
                </a:solidFill>
                <a:latin typeface="Lato"/>
                <a:ea typeface="Lato"/>
                <a:cs typeface="Lato"/>
              </a:rPr>
              <a:t> ở </a:t>
            </a:r>
            <a:r>
              <a:rPr lang="en-US" sz="1400" err="1">
                <a:solidFill>
                  <a:srgbClr val="111827"/>
                </a:solidFill>
                <a:latin typeface="Lato"/>
                <a:ea typeface="Lato"/>
                <a:cs typeface="Lato"/>
              </a:rPr>
              <a:t>phạm</a:t>
            </a:r>
            <a:r>
              <a:rPr lang="en-US" sz="1400">
                <a:solidFill>
                  <a:srgbClr val="111827"/>
                </a:solidFill>
                <a:latin typeface="Lato"/>
                <a:ea typeface="Lato"/>
                <a:cs typeface="Lato"/>
              </a:rPr>
              <a:t> vi </a:t>
            </a:r>
            <a:r>
              <a:rPr lang="en-US" sz="1400" err="1">
                <a:solidFill>
                  <a:srgbClr val="111827"/>
                </a:solidFill>
                <a:latin typeface="Lato"/>
                <a:ea typeface="Lato"/>
                <a:cs typeface="Lato"/>
              </a:rPr>
              <a:t>này</a:t>
            </a:r>
            <a:r>
              <a:rPr lang="en-US" sz="1400">
                <a:solidFill>
                  <a:srgbClr val="111827"/>
                </a:solidFill>
                <a:latin typeface="Lato"/>
                <a:ea typeface="Lato"/>
                <a:cs typeface="Lato"/>
              </a:rPr>
              <a:t> </a:t>
            </a:r>
            <a:r>
              <a:rPr lang="en-US" sz="1400" err="1">
                <a:solidFill>
                  <a:srgbClr val="111827"/>
                </a:solidFill>
                <a:latin typeface="Lato"/>
                <a:ea typeface="Lato"/>
                <a:cs typeface="Lato"/>
              </a:rPr>
              <a:t>chỉ</a:t>
            </a:r>
            <a:r>
              <a:rPr lang="en-US" sz="1400">
                <a:solidFill>
                  <a:srgbClr val="111827"/>
                </a:solidFill>
                <a:latin typeface="Lato"/>
                <a:ea typeface="Lato"/>
                <a:cs typeface="Lato"/>
              </a:rPr>
              <a:t> </a:t>
            </a:r>
            <a:r>
              <a:rPr lang="en-US" sz="1400" err="1">
                <a:solidFill>
                  <a:srgbClr val="111827"/>
                </a:solidFill>
                <a:latin typeface="Lato"/>
                <a:ea typeface="Lato"/>
                <a:cs typeface="Lato"/>
              </a:rPr>
              <a:t>mang</a:t>
            </a:r>
            <a:r>
              <a:rPr lang="en-US" sz="1400">
                <a:solidFill>
                  <a:srgbClr val="111827"/>
                </a:solidFill>
                <a:latin typeface="Lato"/>
                <a:ea typeface="Lato"/>
                <a:cs typeface="Lato"/>
              </a:rPr>
              <a:t> </a:t>
            </a:r>
            <a:r>
              <a:rPr lang="en-US" sz="1400" err="1">
                <a:solidFill>
                  <a:srgbClr val="111827"/>
                </a:solidFill>
                <a:latin typeface="Lato"/>
                <a:ea typeface="Lato"/>
                <a:cs typeface="Lato"/>
              </a:rPr>
              <a:t>tính</a:t>
            </a:r>
            <a:r>
              <a:rPr lang="en-US" sz="1400">
                <a:solidFill>
                  <a:srgbClr val="111827"/>
                </a:solidFill>
                <a:latin typeface="Lato"/>
                <a:ea typeface="Lato"/>
                <a:cs typeface="Lato"/>
              </a:rPr>
              <a:t> </a:t>
            </a:r>
            <a:r>
              <a:rPr lang="en-US" sz="1400" err="1">
                <a:solidFill>
                  <a:srgbClr val="111827"/>
                </a:solidFill>
                <a:latin typeface="Lato"/>
                <a:ea typeface="Lato"/>
                <a:cs typeface="Lato"/>
              </a:rPr>
              <a:t>chất</a:t>
            </a:r>
            <a:r>
              <a:rPr lang="en-US" sz="1400">
                <a:solidFill>
                  <a:srgbClr val="111827"/>
                </a:solidFill>
                <a:latin typeface="Lato"/>
                <a:ea typeface="Lato"/>
                <a:cs typeface="Lato"/>
              </a:rPr>
              <a:t> </a:t>
            </a:r>
            <a:r>
              <a:rPr lang="en-US" sz="1400" err="1">
                <a:solidFill>
                  <a:srgbClr val="111827"/>
                </a:solidFill>
                <a:latin typeface="Lato"/>
                <a:ea typeface="Lato"/>
                <a:cs typeface="Lato"/>
              </a:rPr>
              <a:t>tương</a:t>
            </a:r>
            <a:r>
              <a:rPr lang="en-US" sz="1400">
                <a:solidFill>
                  <a:srgbClr val="111827"/>
                </a:solidFill>
                <a:latin typeface="Lato"/>
                <a:ea typeface="Lato"/>
                <a:cs typeface="Lato"/>
              </a:rPr>
              <a:t> </a:t>
            </a:r>
            <a:r>
              <a:rPr lang="en-US" sz="1400" err="1">
                <a:solidFill>
                  <a:srgbClr val="111827"/>
                </a:solidFill>
                <a:latin typeface="Lato"/>
                <a:ea typeface="Lato"/>
                <a:cs typeface="Lato"/>
              </a:rPr>
              <a:t>đối</a:t>
            </a:r>
            <a:r>
              <a:rPr lang="en-US" sz="1400">
                <a:solidFill>
                  <a:srgbClr val="111827"/>
                </a:solidFill>
                <a:latin typeface="Lato"/>
                <a:ea typeface="Lato"/>
                <a:cs typeface="Lato"/>
              </a:rPr>
              <a:t> </a:t>
            </a:r>
            <a:r>
              <a:rPr lang="en-US" sz="1400" err="1">
                <a:solidFill>
                  <a:srgbClr val="111827"/>
                </a:solidFill>
                <a:latin typeface="Lato"/>
                <a:ea typeface="Lato"/>
                <a:cs typeface="Lato"/>
              </a:rPr>
              <a:t>dựa</a:t>
            </a:r>
            <a:r>
              <a:rPr lang="en-US" sz="1400">
                <a:solidFill>
                  <a:srgbClr val="111827"/>
                </a:solidFill>
                <a:latin typeface="Lato"/>
                <a:ea typeface="Lato"/>
                <a:cs typeface="Lato"/>
              </a:rPr>
              <a:t> </a:t>
            </a:r>
            <a:r>
              <a:rPr lang="en-US" sz="1400" err="1">
                <a:solidFill>
                  <a:srgbClr val="111827"/>
                </a:solidFill>
                <a:latin typeface="Lato"/>
                <a:ea typeface="Lato"/>
                <a:cs typeface="Lato"/>
              </a:rPr>
              <a:t>trên</a:t>
            </a:r>
            <a:r>
              <a:rPr lang="en-US" sz="1400">
                <a:solidFill>
                  <a:srgbClr val="111827"/>
                </a:solidFill>
                <a:latin typeface="Lato"/>
                <a:ea typeface="Lato"/>
                <a:cs typeface="Lato"/>
              </a:rPr>
              <a:t> </a:t>
            </a:r>
            <a:r>
              <a:rPr lang="en-US" sz="1400" err="1">
                <a:solidFill>
                  <a:srgbClr val="111827"/>
                </a:solidFill>
                <a:latin typeface="Lato"/>
                <a:ea typeface="Lato"/>
                <a:cs typeface="Lato"/>
              </a:rPr>
              <a:t>các</a:t>
            </a:r>
            <a:r>
              <a:rPr lang="en-US" sz="1400">
                <a:solidFill>
                  <a:srgbClr val="111827"/>
                </a:solidFill>
                <a:latin typeface="Lato"/>
                <a:ea typeface="Lato"/>
                <a:cs typeface="Lato"/>
              </a:rPr>
              <a:t> </a:t>
            </a:r>
            <a:r>
              <a:rPr lang="en-US" sz="1400" err="1">
                <a:solidFill>
                  <a:srgbClr val="111827"/>
                </a:solidFill>
                <a:latin typeface="Lato"/>
                <a:ea typeface="Lato"/>
                <a:cs typeface="Lato"/>
              </a:rPr>
              <a:t>lịch</a:t>
            </a:r>
            <a:r>
              <a:rPr lang="en-US" sz="1400">
                <a:solidFill>
                  <a:srgbClr val="111827"/>
                </a:solidFill>
                <a:latin typeface="Lato"/>
                <a:ea typeface="Lato"/>
                <a:cs typeface="Lato"/>
              </a:rPr>
              <a:t> </a:t>
            </a:r>
            <a:r>
              <a:rPr lang="en-US" sz="1400" err="1">
                <a:solidFill>
                  <a:srgbClr val="111827"/>
                </a:solidFill>
                <a:latin typeface="Lato"/>
                <a:ea typeface="Lato"/>
                <a:cs typeface="Lato"/>
              </a:rPr>
              <a:t>hẹn</a:t>
            </a:r>
            <a:r>
              <a:rPr lang="en-US" sz="1400">
                <a:solidFill>
                  <a:srgbClr val="111827"/>
                </a:solidFill>
                <a:latin typeface="Lato"/>
                <a:ea typeface="Lato"/>
                <a:cs typeface="Lato"/>
              </a:rPr>
              <a:t> </a:t>
            </a:r>
            <a:r>
              <a:rPr lang="en-US" sz="1400" err="1">
                <a:solidFill>
                  <a:srgbClr val="111827"/>
                </a:solidFill>
                <a:latin typeface="Lato"/>
                <a:ea typeface="Lato"/>
                <a:cs typeface="Lato"/>
              </a:rPr>
              <a:t>đã</a:t>
            </a:r>
            <a:r>
              <a:rPr lang="en-US" sz="1400">
                <a:solidFill>
                  <a:srgbClr val="111827"/>
                </a:solidFill>
                <a:latin typeface="Lato"/>
                <a:ea typeface="Lato"/>
                <a:cs typeface="Lato"/>
              </a:rPr>
              <a:t> </a:t>
            </a:r>
            <a:r>
              <a:rPr lang="en-US" sz="1400" err="1">
                <a:solidFill>
                  <a:srgbClr val="111827"/>
                </a:solidFill>
                <a:latin typeface="Lato"/>
                <a:ea typeface="Lato"/>
                <a:cs typeface="Lato"/>
              </a:rPr>
              <a:t>hoàn</a:t>
            </a:r>
            <a:r>
              <a:rPr lang="en-US" sz="1400">
                <a:solidFill>
                  <a:srgbClr val="111827"/>
                </a:solidFill>
                <a:latin typeface="Lato"/>
                <a:ea typeface="Lato"/>
                <a:cs typeface="Lato"/>
              </a:rPr>
              <a:t> </a:t>
            </a:r>
            <a:r>
              <a:rPr lang="en-US" sz="1400" err="1">
                <a:solidFill>
                  <a:srgbClr val="111827"/>
                </a:solidFill>
                <a:latin typeface="Lato"/>
                <a:ea typeface="Lato"/>
                <a:cs typeface="Lato"/>
              </a:rPr>
              <a:t>thành</a:t>
            </a:r>
            <a:r>
              <a:rPr lang="en-US" sz="1400">
                <a:solidFill>
                  <a:srgbClr val="111827"/>
                </a:solidFill>
                <a:latin typeface="Lato"/>
                <a:ea typeface="Lato"/>
                <a:cs typeface="Lato"/>
              </a:rPr>
              <a:t>, </a:t>
            </a:r>
            <a:r>
              <a:rPr lang="en-US" sz="1400" err="1">
                <a:solidFill>
                  <a:srgbClr val="111827"/>
                </a:solidFill>
                <a:latin typeface="Lato"/>
                <a:ea typeface="Lato"/>
                <a:cs typeface="Lato"/>
              </a:rPr>
              <a:t>với</a:t>
            </a:r>
            <a:r>
              <a:rPr lang="en-US" sz="1400">
                <a:solidFill>
                  <a:srgbClr val="111827"/>
                </a:solidFill>
                <a:latin typeface="Lato"/>
                <a:ea typeface="Lato"/>
                <a:cs typeface="Lato"/>
              </a:rPr>
              <a:t> </a:t>
            </a:r>
            <a:r>
              <a:rPr lang="en-US" sz="1400" err="1">
                <a:solidFill>
                  <a:srgbClr val="111827"/>
                </a:solidFill>
                <a:latin typeface="Lato"/>
                <a:ea typeface="Lato"/>
                <a:cs typeface="Lato"/>
              </a:rPr>
              <a:t>giả</a:t>
            </a:r>
            <a:r>
              <a:rPr lang="en-US" sz="1400">
                <a:solidFill>
                  <a:srgbClr val="111827"/>
                </a:solidFill>
                <a:latin typeface="Lato"/>
                <a:ea typeface="Lato"/>
                <a:cs typeface="Lato"/>
              </a:rPr>
              <a:t> </a:t>
            </a:r>
            <a:r>
              <a:rPr lang="en-US" sz="1400" err="1">
                <a:solidFill>
                  <a:srgbClr val="111827"/>
                </a:solidFill>
                <a:latin typeface="Lato"/>
                <a:ea typeface="Lato"/>
                <a:cs typeface="Lato"/>
              </a:rPr>
              <a:t>sử</a:t>
            </a:r>
            <a:r>
              <a:rPr lang="en-US" sz="1400">
                <a:solidFill>
                  <a:srgbClr val="111827"/>
                </a:solidFill>
                <a:latin typeface="Lato"/>
                <a:ea typeface="Lato"/>
                <a:cs typeface="Lato"/>
              </a:rPr>
              <a:t> </a:t>
            </a:r>
            <a:r>
              <a:rPr lang="en-US" sz="1400" err="1">
                <a:solidFill>
                  <a:srgbClr val="111827"/>
                </a:solidFill>
                <a:latin typeface="Lato"/>
                <a:ea typeface="Lato"/>
                <a:cs typeface="Lato"/>
              </a:rPr>
              <a:t>đây</a:t>
            </a:r>
            <a:r>
              <a:rPr lang="en-US" sz="1400">
                <a:solidFill>
                  <a:srgbClr val="111827"/>
                </a:solidFill>
                <a:latin typeface="Lato"/>
                <a:ea typeface="Lato"/>
                <a:cs typeface="Lato"/>
              </a:rPr>
              <a:t> </a:t>
            </a:r>
            <a:r>
              <a:rPr lang="en-US" sz="1400" err="1">
                <a:solidFill>
                  <a:srgbClr val="111827"/>
                </a:solidFill>
                <a:latin typeface="Lato"/>
                <a:ea typeface="Lato"/>
                <a:cs typeface="Lato"/>
              </a:rPr>
              <a:t>là</a:t>
            </a:r>
            <a:r>
              <a:rPr lang="en-US" sz="1400">
                <a:solidFill>
                  <a:srgbClr val="111827"/>
                </a:solidFill>
                <a:latin typeface="Lato"/>
                <a:ea typeface="Lato"/>
                <a:cs typeface="Lato"/>
              </a:rPr>
              <a:t> </a:t>
            </a:r>
            <a:r>
              <a:rPr lang="en-US" sz="1400" err="1">
                <a:solidFill>
                  <a:srgbClr val="111827"/>
                </a:solidFill>
                <a:latin typeface="Lato"/>
                <a:ea typeface="Lato"/>
                <a:cs typeface="Lato"/>
              </a:rPr>
              <a:t>hệ</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err="1">
                <a:solidFill>
                  <a:srgbClr val="111827"/>
                </a:solidFill>
                <a:latin typeface="Lato"/>
                <a:ea typeface="Lato"/>
                <a:cs typeface="Lato"/>
              </a:rPr>
              <a:t>bệnh</a:t>
            </a:r>
            <a:r>
              <a:rPr lang="en-US" sz="1400">
                <a:solidFill>
                  <a:srgbClr val="111827"/>
                </a:solidFill>
                <a:latin typeface="Lato"/>
                <a:ea typeface="Lato"/>
                <a:cs typeface="Lato"/>
              </a:rPr>
              <a:t> </a:t>
            </a:r>
            <a:r>
              <a:rPr lang="en-US" sz="1400" err="1">
                <a:solidFill>
                  <a:srgbClr val="111827"/>
                </a:solidFill>
                <a:latin typeface="Lato"/>
                <a:ea typeface="Lato"/>
                <a:cs typeface="Lato"/>
              </a:rPr>
              <a:t>viện</a:t>
            </a:r>
            <a:r>
              <a:rPr lang="en-US" sz="1400">
                <a:solidFill>
                  <a:srgbClr val="111827"/>
                </a:solidFill>
                <a:latin typeface="Lato"/>
                <a:ea typeface="Lato"/>
                <a:cs typeface="Lato"/>
              </a:rPr>
              <a:t> </a:t>
            </a:r>
            <a:r>
              <a:rPr lang="en-US" sz="1400" err="1">
                <a:solidFill>
                  <a:srgbClr val="111827"/>
                </a:solidFill>
                <a:latin typeface="Lato"/>
                <a:ea typeface="Lato"/>
                <a:cs typeface="Lato"/>
              </a:rPr>
              <a:t>tư</a:t>
            </a:r>
            <a:r>
              <a:rPr lang="en-US" sz="1400">
                <a:solidFill>
                  <a:srgbClr val="111827"/>
                </a:solidFill>
                <a:latin typeface="Lato"/>
                <a:ea typeface="Lato"/>
                <a:cs typeface="Lato"/>
              </a:rPr>
              <a:t> </a:t>
            </a:r>
            <a:r>
              <a:rPr lang="en-US" sz="1400" err="1">
                <a:solidFill>
                  <a:srgbClr val="111827"/>
                </a:solidFill>
                <a:latin typeface="Lato"/>
                <a:ea typeface="Lato"/>
                <a:cs typeface="Lato"/>
              </a:rPr>
              <a:t>không</a:t>
            </a:r>
            <a:r>
              <a:rPr lang="en-US" sz="1400">
                <a:solidFill>
                  <a:srgbClr val="111827"/>
                </a:solidFill>
                <a:latin typeface="Lato"/>
                <a:ea typeface="Lato"/>
                <a:cs typeface="Lato"/>
              </a:rPr>
              <a:t>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dùng</a:t>
            </a:r>
            <a:r>
              <a:rPr lang="en-US" sz="1400">
                <a:solidFill>
                  <a:srgbClr val="111827"/>
                </a:solidFill>
                <a:latin typeface="Lato"/>
                <a:ea typeface="Lato"/>
                <a:cs typeface="Lato"/>
              </a:rPr>
              <a:t> </a:t>
            </a:r>
            <a:r>
              <a:rPr lang="en-US" sz="1400" err="1">
                <a:solidFill>
                  <a:srgbClr val="111827"/>
                </a:solidFill>
                <a:latin typeface="Lato"/>
                <a:ea typeface="Lato"/>
                <a:cs typeface="Lato"/>
              </a:rPr>
              <a:t>bảo</a:t>
            </a:r>
            <a:r>
              <a:rPr lang="en-US" sz="1400">
                <a:solidFill>
                  <a:srgbClr val="111827"/>
                </a:solidFill>
                <a:latin typeface="Lato"/>
                <a:ea typeface="Lato"/>
                <a:cs typeface="Lato"/>
              </a:rPr>
              <a:t> </a:t>
            </a:r>
            <a:r>
              <a:rPr lang="en-US" sz="1400" err="1">
                <a:solidFill>
                  <a:srgbClr val="111827"/>
                </a:solidFill>
                <a:latin typeface="Lato"/>
                <a:ea typeface="Lato"/>
                <a:cs typeface="Lato"/>
              </a:rPr>
              <a:t>hiểm</a:t>
            </a:r>
            <a:r>
              <a:rPr lang="en-US" sz="1400">
                <a:solidFill>
                  <a:srgbClr val="111827"/>
                </a:solidFill>
                <a:latin typeface="Lato"/>
                <a:ea typeface="Lato"/>
                <a:cs typeface="Lato"/>
              </a:rPr>
              <a:t> </a:t>
            </a:r>
            <a:r>
              <a:rPr lang="en-US" sz="1400" err="1">
                <a:solidFill>
                  <a:srgbClr val="111827"/>
                </a:solidFill>
                <a:latin typeface="Lato"/>
                <a:ea typeface="Lato"/>
                <a:cs typeface="Lato"/>
              </a:rPr>
              <a:t>và</a:t>
            </a:r>
            <a:r>
              <a:rPr lang="en-US" sz="1400">
                <a:solidFill>
                  <a:srgbClr val="111827"/>
                </a:solidFill>
                <a:latin typeface="Lato"/>
                <a:ea typeface="Lato"/>
                <a:cs typeface="Lato"/>
              </a:rPr>
              <a:t> </a:t>
            </a:r>
            <a:r>
              <a:rPr lang="en-US" sz="1400" err="1">
                <a:solidFill>
                  <a:srgbClr val="111827"/>
                </a:solidFill>
                <a:latin typeface="Lato"/>
                <a:ea typeface="Lato"/>
                <a:cs typeface="Lato"/>
              </a:rPr>
              <a:t>niêm</a:t>
            </a:r>
            <a:r>
              <a:rPr lang="en-US" sz="1400">
                <a:solidFill>
                  <a:srgbClr val="111827"/>
                </a:solidFill>
                <a:latin typeface="Lato"/>
                <a:ea typeface="Lato"/>
                <a:cs typeface="Lato"/>
              </a:rPr>
              <a:t> </a:t>
            </a:r>
            <a:r>
              <a:rPr lang="en-US" sz="1400" err="1">
                <a:solidFill>
                  <a:srgbClr val="111827"/>
                </a:solidFill>
                <a:latin typeface="Lato"/>
                <a:ea typeface="Lato"/>
                <a:cs typeface="Lato"/>
              </a:rPr>
              <a:t>yết</a:t>
            </a:r>
            <a:r>
              <a:rPr lang="en-US" sz="1400">
                <a:solidFill>
                  <a:srgbClr val="111827"/>
                </a:solidFill>
                <a:latin typeface="Lato"/>
                <a:ea typeface="Lato"/>
                <a:cs typeface="Lato"/>
              </a:rPr>
              <a:t> </a:t>
            </a:r>
            <a:r>
              <a:rPr lang="en-US" sz="1400" err="1">
                <a:solidFill>
                  <a:srgbClr val="111827"/>
                </a:solidFill>
                <a:latin typeface="Lato"/>
                <a:ea typeface="Lato"/>
                <a:cs typeface="Lato"/>
              </a:rPr>
              <a:t>phí</a:t>
            </a:r>
            <a:r>
              <a:rPr lang="en-US" sz="1400">
                <a:solidFill>
                  <a:srgbClr val="111827"/>
                </a:solidFill>
                <a:latin typeface="Lato"/>
                <a:ea typeface="Lato"/>
                <a:cs typeface="Lato"/>
              </a:rPr>
              <a:t> </a:t>
            </a:r>
            <a:r>
              <a:rPr lang="en-US" sz="1400" err="1">
                <a:solidFill>
                  <a:srgbClr val="111827"/>
                </a:solidFill>
                <a:latin typeface="Lato"/>
                <a:ea typeface="Lato"/>
                <a:cs typeface="Lato"/>
              </a:rPr>
              <a:t>khám</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marL="285750" indent="-285750">
              <a:buFont typeface="Courier New" panose="020B0604020202020204" pitchFamily="34" charset="0"/>
              <a:buChar char="o"/>
            </a:pPr>
            <a:r>
              <a:rPr lang="en-US" sz="1400">
                <a:solidFill>
                  <a:srgbClr val="111827"/>
                </a:solidFill>
                <a:latin typeface="Lato"/>
                <a:ea typeface="Lato"/>
                <a:cs typeface="Lato"/>
              </a:rPr>
              <a:t>Các </a:t>
            </a:r>
            <a:r>
              <a:rPr lang="en-US" sz="1400" err="1">
                <a:solidFill>
                  <a:srgbClr val="111827"/>
                </a:solidFill>
                <a:latin typeface="Lato"/>
                <a:ea typeface="Lato"/>
                <a:cs typeface="Lato"/>
              </a:rPr>
              <a:t>thông</a:t>
            </a:r>
            <a:r>
              <a:rPr lang="en-US" sz="1400">
                <a:solidFill>
                  <a:srgbClr val="111827"/>
                </a:solidFill>
                <a:latin typeface="Lato"/>
                <a:ea typeface="Lato"/>
                <a:cs typeface="Lato"/>
              </a:rPr>
              <a:t> tin </a:t>
            </a:r>
            <a:r>
              <a:rPr lang="en-US" sz="1400" err="1">
                <a:solidFill>
                  <a:srgbClr val="111827"/>
                </a:solidFill>
                <a:latin typeface="Lato"/>
                <a:ea typeface="Lato"/>
                <a:cs typeface="Lato"/>
              </a:rPr>
              <a:t>được</a:t>
            </a:r>
            <a:r>
              <a:rPr lang="en-US" sz="1400">
                <a:solidFill>
                  <a:srgbClr val="111827"/>
                </a:solidFill>
                <a:latin typeface="Lato"/>
                <a:ea typeface="Lato"/>
                <a:cs typeface="Lato"/>
              </a:rPr>
              <a:t> </a:t>
            </a:r>
            <a:r>
              <a:rPr lang="en-US" sz="1400" err="1">
                <a:solidFill>
                  <a:srgbClr val="111827"/>
                </a:solidFill>
                <a:latin typeface="Lato"/>
                <a:ea typeface="Lato"/>
                <a:cs typeface="Lato"/>
              </a:rPr>
              <a:t>thống</a:t>
            </a:r>
            <a:r>
              <a:rPr lang="en-US" sz="1400">
                <a:solidFill>
                  <a:srgbClr val="111827"/>
                </a:solidFill>
                <a:latin typeface="Lato"/>
                <a:ea typeface="Lato"/>
                <a:cs typeface="Lato"/>
              </a:rPr>
              <a:t> </a:t>
            </a:r>
            <a:r>
              <a:rPr lang="en-US" sz="1400" err="1">
                <a:solidFill>
                  <a:srgbClr val="111827"/>
                </a:solidFill>
                <a:latin typeface="Lato"/>
                <a:ea typeface="Lato"/>
                <a:cs typeface="Lato"/>
              </a:rPr>
              <a:t>kê</a:t>
            </a:r>
            <a:r>
              <a:rPr lang="en-US" sz="1400">
                <a:solidFill>
                  <a:srgbClr val="111827"/>
                </a:solidFill>
                <a:latin typeface="Lato"/>
                <a:ea typeface="Lato"/>
                <a:cs typeface="Lato"/>
              </a:rPr>
              <a:t> </a:t>
            </a:r>
            <a:r>
              <a:rPr lang="en-US" sz="1400" err="1">
                <a:solidFill>
                  <a:srgbClr val="111827"/>
                </a:solidFill>
                <a:latin typeface="Lato"/>
                <a:ea typeface="Lato"/>
                <a:cs typeface="Lato"/>
              </a:rPr>
              <a:t>có</a:t>
            </a:r>
            <a:r>
              <a:rPr lang="en-US" sz="1400">
                <a:solidFill>
                  <a:srgbClr val="111827"/>
                </a:solidFill>
                <a:latin typeface="Lato"/>
                <a:ea typeface="Lato"/>
                <a:cs typeface="Lato"/>
              </a:rPr>
              <a:t> </a:t>
            </a:r>
            <a:r>
              <a:rPr lang="en-US" sz="1400" err="1">
                <a:solidFill>
                  <a:srgbClr val="111827"/>
                </a:solidFill>
                <a:latin typeface="Lato"/>
                <a:ea typeface="Lato"/>
                <a:cs typeface="Lato"/>
              </a:rPr>
              <a:t>thể</a:t>
            </a:r>
            <a:r>
              <a:rPr lang="en-US" sz="1400">
                <a:solidFill>
                  <a:srgbClr val="111827"/>
                </a:solidFill>
                <a:latin typeface="Lato"/>
                <a:ea typeface="Lato"/>
                <a:cs typeface="Lato"/>
              </a:rPr>
              <a:t> bao </a:t>
            </a:r>
            <a:r>
              <a:rPr lang="en-US" sz="1400" err="1">
                <a:solidFill>
                  <a:srgbClr val="111827"/>
                </a:solidFill>
                <a:latin typeface="Lato"/>
                <a:ea typeface="Lato"/>
                <a:cs typeface="Lato"/>
              </a:rPr>
              <a:t>gồm</a:t>
            </a:r>
            <a:r>
              <a:rPr lang="en-US" sz="1400">
                <a:solidFill>
                  <a:srgbClr val="111827"/>
                </a:solidFill>
                <a:latin typeface="Lato"/>
                <a:ea typeface="Lato"/>
                <a:cs typeface="Lato"/>
              </a:rPr>
              <a:t>: </a:t>
            </a:r>
            <a:endParaRPr lang="en-US" sz="1400">
              <a:solidFill>
                <a:srgbClr val="000000"/>
              </a:solidFill>
              <a:latin typeface="Lato"/>
              <a:ea typeface="Lato"/>
              <a:cs typeface="Lato"/>
            </a:endParaRPr>
          </a:p>
          <a:p>
            <a:pPr marL="742950" lvl="1" indent="-285750">
              <a:buFont typeface="Wingdings" panose="020B0604020202020204" pitchFamily="34" charset="0"/>
              <a:buChar char="§"/>
            </a:pPr>
            <a:r>
              <a:rPr lang="en-US" sz="1300">
                <a:solidFill>
                  <a:schemeClr val="accent1">
                    <a:lumMod val="76000"/>
                  </a:schemeClr>
                </a:solidFill>
                <a:latin typeface="Lato"/>
                <a:ea typeface="Lato"/>
                <a:cs typeface="Lato"/>
              </a:rPr>
              <a:t>Thống </a:t>
            </a:r>
            <a:r>
              <a:rPr lang="en-US" sz="1300" err="1">
                <a:solidFill>
                  <a:schemeClr val="accent1">
                    <a:lumMod val="76000"/>
                  </a:schemeClr>
                </a:solidFill>
                <a:latin typeface="Lato"/>
                <a:ea typeface="Lato"/>
                <a:cs typeface="Lato"/>
              </a:rPr>
              <a:t>kê</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doanh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thu</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theo</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từng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chuyên</a:t>
            </a:r>
            <a:r>
              <a:rPr lang="en-US" sz="1300">
                <a:solidFill>
                  <a:schemeClr val="accent1">
                    <a:lumMod val="76000"/>
                  </a:schemeClr>
                </a:solidFill>
                <a:latin typeface="Lato"/>
                <a:ea typeface="Lato"/>
                <a:cs typeface="Lato"/>
              </a:rPr>
              <a:t> khoa. </a:t>
            </a:r>
            <a:endParaRPr lang="en-US" sz="1300">
              <a:solidFill>
                <a:schemeClr val="accent1">
                  <a:lumMod val="76000"/>
                </a:schemeClr>
              </a:solidFill>
            </a:endParaRPr>
          </a:p>
          <a:p>
            <a:pPr marL="742950" lvl="1" indent="-285750">
              <a:buFont typeface="Wingdings" panose="020B0604020202020204" pitchFamily="34" charset="0"/>
              <a:buChar char="§"/>
            </a:pPr>
            <a:r>
              <a:rPr lang="en-US" sz="1300">
                <a:solidFill>
                  <a:schemeClr val="accent1">
                    <a:lumMod val="76000"/>
                  </a:schemeClr>
                </a:solidFill>
                <a:latin typeface="Lato"/>
                <a:ea typeface="Lato"/>
                <a:cs typeface="Lato"/>
              </a:rPr>
              <a:t>Thống </a:t>
            </a:r>
            <a:r>
              <a:rPr lang="en-US" sz="1300" err="1">
                <a:solidFill>
                  <a:schemeClr val="accent1">
                    <a:lumMod val="76000"/>
                  </a:schemeClr>
                </a:solidFill>
                <a:latin typeface="Lato"/>
                <a:ea typeface="Lato"/>
                <a:cs typeface="Lato"/>
              </a:rPr>
              <a:t>kê</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doanh</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thu</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theo</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từng</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bác</a:t>
            </a:r>
            <a:r>
              <a:rPr lang="en-US" sz="1300">
                <a:solidFill>
                  <a:schemeClr val="accent1">
                    <a:lumMod val="76000"/>
                  </a:schemeClr>
                </a:solidFill>
                <a:latin typeface="Lato"/>
                <a:ea typeface="Lato"/>
                <a:cs typeface="Lato"/>
              </a:rPr>
              <a:t> </a:t>
            </a:r>
            <a:r>
              <a:rPr lang="en-US" sz="1300" err="1">
                <a:solidFill>
                  <a:schemeClr val="accent1">
                    <a:lumMod val="76000"/>
                  </a:schemeClr>
                </a:solidFill>
                <a:latin typeface="Lato"/>
                <a:ea typeface="Lato"/>
                <a:cs typeface="Lato"/>
              </a:rPr>
              <a:t>sĩ</a:t>
            </a:r>
            <a:r>
              <a:rPr lang="en-US" sz="1300">
                <a:solidFill>
                  <a:schemeClr val="accent1">
                    <a:lumMod val="76000"/>
                  </a:schemeClr>
                </a:solidFill>
                <a:latin typeface="Lato"/>
                <a:ea typeface="Lato"/>
                <a:cs typeface="Lato"/>
              </a:rPr>
              <a:t>. </a:t>
            </a:r>
            <a:endParaRPr lang="en-US" sz="1300">
              <a:solidFill>
                <a:schemeClr val="accent1">
                  <a:lumMod val="76000"/>
                </a:schemeClr>
              </a:solidFill>
            </a:endParaRPr>
          </a:p>
          <a:p>
            <a:pPr>
              <a:buFont typeface="Courier New" panose="020B0604020202020204" pitchFamily="34" charset="0"/>
              <a:buChar char="o"/>
            </a:pPr>
            <a:endParaRPr lang="en-US" sz="2300">
              <a:solidFill>
                <a:srgbClr val="111827"/>
              </a:solidFill>
              <a:cs typeface="Lato"/>
            </a:endParaRPr>
          </a:p>
          <a:p>
            <a:pPr>
              <a:lnSpc>
                <a:spcPct val="100000"/>
              </a:lnSpc>
              <a:buFont typeface="Courier New" panose="020B0604020202020204" pitchFamily="34" charset="0"/>
              <a:buChar char="o"/>
            </a:pPr>
            <a:endParaRPr lang="en-US" sz="2300">
              <a:solidFill>
                <a:srgbClr val="111827"/>
              </a:solidFill>
              <a:cs typeface="Lato"/>
            </a:endParaRPr>
          </a:p>
        </p:txBody>
      </p:sp>
      <p:sp>
        <p:nvSpPr>
          <p:cNvPr id="4" name="Slide Number Placeholder 3">
            <a:extLst>
              <a:ext uri="{FF2B5EF4-FFF2-40B4-BE49-F238E27FC236}">
                <a16:creationId xmlns:a16="http://schemas.microsoft.com/office/drawing/2014/main" id="{DE1D82DA-B0E4-84BE-C927-E0E3C8320117}"/>
              </a:ext>
            </a:extLst>
          </p:cNvPr>
          <p:cNvSpPr>
            <a:spLocks noGrp="1"/>
          </p:cNvSpPr>
          <p:nvPr>
            <p:ph type="sldNum" sz="quarter" idx="12"/>
          </p:nvPr>
        </p:nvSpPr>
        <p:spPr/>
        <p:txBody>
          <a:bodyPr/>
          <a:lstStyle/>
          <a:p>
            <a:fld id="{9EA0BE3B-158A-4EDF-80DC-E394A0D1600F}" type="slidenum">
              <a:rPr lang="en-US" smtClean="0"/>
              <a:pPr/>
              <a:t>15</a:t>
            </a:fld>
            <a:endParaRPr lang="en-US"/>
          </a:p>
        </p:txBody>
      </p:sp>
    </p:spTree>
    <p:extLst>
      <p:ext uri="{BB962C8B-B14F-4D97-AF65-F5344CB8AC3E}">
        <p14:creationId xmlns:p14="http://schemas.microsoft.com/office/powerpoint/2010/main" val="24610642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9A3D5E3-1015-A4E8-987F-E3277E975804}"/>
              </a:ext>
            </a:extLst>
          </p:cNvPr>
          <p:cNvSpPr>
            <a:spLocks noGrp="1"/>
          </p:cNvSpPr>
          <p:nvPr>
            <p:ph type="sldNum" sz="quarter" idx="12"/>
          </p:nvPr>
        </p:nvSpPr>
        <p:spPr/>
        <p:txBody>
          <a:bodyPr/>
          <a:lstStyle/>
          <a:p>
            <a:fld id="{9EA0BE3B-158A-4EDF-80DC-E394A0D1600F}" type="slidenum">
              <a:rPr lang="en-US" smtClean="0"/>
              <a:pPr/>
              <a:t>16</a:t>
            </a:fld>
            <a:endParaRPr lang="en-US"/>
          </a:p>
        </p:txBody>
      </p:sp>
      <p:sp>
        <p:nvSpPr>
          <p:cNvPr id="3" name="Title 2">
            <a:extLst>
              <a:ext uri="{FF2B5EF4-FFF2-40B4-BE49-F238E27FC236}">
                <a16:creationId xmlns:a16="http://schemas.microsoft.com/office/drawing/2014/main" id="{02D5F871-79C5-826F-314B-2F69ECE40048}"/>
              </a:ext>
            </a:extLst>
          </p:cNvPr>
          <p:cNvSpPr>
            <a:spLocks noGrp="1"/>
          </p:cNvSpPr>
          <p:nvPr>
            <p:ph type="title"/>
          </p:nvPr>
        </p:nvSpPr>
        <p:spPr/>
        <p:txBody>
          <a:bodyPr/>
          <a:lstStyle/>
          <a:p>
            <a:r>
              <a:rPr lang="en-US"/>
              <a:t>MÔ TẢ CHỨC NĂNG</a:t>
            </a:r>
          </a:p>
        </p:txBody>
      </p:sp>
      <p:sp>
        <p:nvSpPr>
          <p:cNvPr id="4" name="Content Placeholder 3">
            <a:extLst>
              <a:ext uri="{FF2B5EF4-FFF2-40B4-BE49-F238E27FC236}">
                <a16:creationId xmlns:a16="http://schemas.microsoft.com/office/drawing/2014/main" id="{D383C60F-2E06-F11B-719C-EB8958CF59F2}"/>
              </a:ext>
            </a:extLst>
          </p:cNvPr>
          <p:cNvSpPr>
            <a:spLocks noGrp="1"/>
          </p:cNvSpPr>
          <p:nvPr>
            <p:ph sz="quarter" idx="13"/>
          </p:nvPr>
        </p:nvSpPr>
        <p:spPr/>
        <p:txBody>
          <a:bodyPr lIns="91440" tIns="45720" rIns="91440" bIns="45720" anchor="t"/>
          <a:lstStyle/>
          <a:p>
            <a:pPr marL="0" indent="0">
              <a:buNone/>
            </a:pPr>
            <a:r>
              <a:rPr lang="en-US" b="1">
                <a:latin typeface="Lato"/>
                <a:ea typeface="Lato"/>
                <a:cs typeface="Lato"/>
              </a:rPr>
              <a:t>1. </a:t>
            </a:r>
            <a:r>
              <a:rPr lang="en-US" b="1" err="1">
                <a:latin typeface="Lato"/>
                <a:ea typeface="Lato"/>
                <a:cs typeface="Lato"/>
              </a:rPr>
              <a:t>Chức</a:t>
            </a:r>
            <a:r>
              <a:rPr lang="en-US" b="1">
                <a:latin typeface="Lato"/>
                <a:ea typeface="Lato"/>
                <a:cs typeface="Lato"/>
              </a:rPr>
              <a:t> </a:t>
            </a:r>
            <a:r>
              <a:rPr lang="en-US" b="1" err="1">
                <a:latin typeface="Lato"/>
                <a:ea typeface="Lato"/>
                <a:cs typeface="Lato"/>
              </a:rPr>
              <a:t>năng</a:t>
            </a:r>
            <a:r>
              <a:rPr lang="en-US" b="1">
                <a:latin typeface="Lato"/>
                <a:ea typeface="Lato"/>
                <a:cs typeface="Lato"/>
              </a:rPr>
              <a:t> </a:t>
            </a:r>
            <a:r>
              <a:rPr lang="en-US" b="1" err="1">
                <a:latin typeface="Lato"/>
                <a:ea typeface="Lato"/>
                <a:cs typeface="Lato"/>
              </a:rPr>
              <a:t>dành</a:t>
            </a:r>
            <a:r>
              <a:rPr lang="en-US" b="1">
                <a:latin typeface="Lato"/>
                <a:ea typeface="Lato"/>
                <a:cs typeface="Lato"/>
              </a:rPr>
              <a:t> </a:t>
            </a:r>
            <a:r>
              <a:rPr lang="en-US" b="1" err="1">
                <a:latin typeface="Lato"/>
                <a:ea typeface="Lato"/>
                <a:cs typeface="Lato"/>
              </a:rPr>
              <a:t>cho</a:t>
            </a:r>
            <a:r>
              <a:rPr lang="en-US" b="1">
                <a:latin typeface="Lato"/>
                <a:ea typeface="Lato"/>
                <a:cs typeface="Lato"/>
              </a:rPr>
              <a:t> </a:t>
            </a:r>
            <a:r>
              <a:rPr lang="en-US" b="1" err="1">
                <a:latin typeface="Lato"/>
                <a:ea typeface="Lato"/>
                <a:cs typeface="Lato"/>
              </a:rPr>
              <a:t>bệnh</a:t>
            </a:r>
            <a:r>
              <a:rPr lang="en-US" b="1">
                <a:latin typeface="Lato"/>
                <a:ea typeface="Lato"/>
                <a:cs typeface="Lato"/>
              </a:rPr>
              <a:t> </a:t>
            </a:r>
            <a:r>
              <a:rPr lang="en-US" b="1" err="1">
                <a:latin typeface="Lato"/>
                <a:ea typeface="Lato"/>
                <a:cs typeface="Lato"/>
              </a:rPr>
              <a:t>nhân</a:t>
            </a:r>
            <a:endParaRPr lang="en-US" err="1">
              <a:latin typeface="Lato"/>
              <a:ea typeface="Lato"/>
              <a:cs typeface="Lato"/>
            </a:endParaRPr>
          </a:p>
          <a:p>
            <a:pPr>
              <a:buFont typeface="Arial"/>
              <a:buChar char="•"/>
            </a:pPr>
            <a:r>
              <a:rPr lang="en-US" sz="1700" b="1" err="1">
                <a:solidFill>
                  <a:srgbClr val="111827"/>
                </a:solidFill>
                <a:latin typeface="Lato"/>
                <a:ea typeface="Lato"/>
                <a:cs typeface="Lato"/>
              </a:rPr>
              <a:t>Đăng</a:t>
            </a:r>
            <a:r>
              <a:rPr lang="en-US" sz="1700" b="1">
                <a:solidFill>
                  <a:srgbClr val="111827"/>
                </a:solidFill>
                <a:latin typeface="Lato"/>
                <a:ea typeface="Lato"/>
                <a:cs typeface="Lato"/>
              </a:rPr>
              <a:t> </a:t>
            </a:r>
            <a:r>
              <a:rPr lang="en-US" sz="1700" b="1" err="1">
                <a:solidFill>
                  <a:srgbClr val="111827"/>
                </a:solidFill>
                <a:latin typeface="Lato"/>
                <a:ea typeface="Lato"/>
                <a:cs typeface="Lato"/>
              </a:rPr>
              <a:t>ký</a:t>
            </a:r>
            <a:r>
              <a:rPr lang="en-US" sz="1700" b="1">
                <a:solidFill>
                  <a:srgbClr val="111827"/>
                </a:solidFill>
                <a:latin typeface="Lato"/>
                <a:ea typeface="Lato"/>
                <a:cs typeface="Lato"/>
              </a:rPr>
              <a:t> </a:t>
            </a:r>
            <a:r>
              <a:rPr lang="en-US" sz="1700" b="1" err="1">
                <a:solidFill>
                  <a:srgbClr val="111827"/>
                </a:solidFill>
                <a:latin typeface="Lato"/>
                <a:ea typeface="Lato"/>
                <a:cs typeface="Lato"/>
              </a:rPr>
              <a:t>tài</a:t>
            </a:r>
            <a:r>
              <a:rPr lang="en-US" sz="1700" b="1">
                <a:solidFill>
                  <a:srgbClr val="111827"/>
                </a:solidFill>
                <a:latin typeface="Lato"/>
                <a:ea typeface="Lato"/>
                <a:cs typeface="Lato"/>
              </a:rPr>
              <a:t> </a:t>
            </a:r>
            <a:r>
              <a:rPr lang="en-US" sz="1700" b="1" err="1">
                <a:solidFill>
                  <a:srgbClr val="111827"/>
                </a:solidFill>
                <a:latin typeface="Lato"/>
                <a:ea typeface="Lato"/>
                <a:cs typeface="Lato"/>
              </a:rPr>
              <a:t>khoản</a:t>
            </a:r>
            <a:r>
              <a:rPr lang="en-US" sz="1700" b="1">
                <a:solidFill>
                  <a:srgbClr val="111827"/>
                </a:solidFill>
                <a:latin typeface="Lato"/>
                <a:ea typeface="Lato"/>
                <a:cs typeface="Lato"/>
              </a:rPr>
              <a:t>: </a:t>
            </a:r>
            <a:r>
              <a:rPr lang="en-US" sz="1700">
                <a:solidFill>
                  <a:srgbClr val="111827"/>
                </a:solidFill>
                <a:latin typeface="Lato"/>
                <a:ea typeface="Lato"/>
                <a:cs typeface="Lato"/>
              </a:rPr>
              <a:t>Cung </a:t>
            </a:r>
            <a:r>
              <a:rPr lang="en-US" sz="1700" err="1">
                <a:solidFill>
                  <a:srgbClr val="111827"/>
                </a:solidFill>
                <a:latin typeface="Lato"/>
                <a:ea typeface="Lato"/>
                <a:cs typeface="Lato"/>
              </a:rPr>
              <a:t>cấp</a:t>
            </a:r>
            <a:r>
              <a:rPr lang="en-US" sz="1700">
                <a:solidFill>
                  <a:srgbClr val="111827"/>
                </a:solidFill>
                <a:latin typeface="Lato"/>
                <a:ea typeface="Lato"/>
                <a:cs typeface="Lato"/>
              </a:rPr>
              <a:t> </a:t>
            </a:r>
            <a:r>
              <a:rPr lang="en-US" sz="1700" err="1">
                <a:solidFill>
                  <a:srgbClr val="111827"/>
                </a:solidFill>
                <a:latin typeface="Lato"/>
                <a:ea typeface="Lato"/>
                <a:cs typeface="Lato"/>
              </a:rPr>
              <a:t>thông</a:t>
            </a:r>
            <a:r>
              <a:rPr lang="en-US" sz="1700">
                <a:solidFill>
                  <a:srgbClr val="111827"/>
                </a:solidFill>
                <a:latin typeface="Lato"/>
                <a:ea typeface="Lato"/>
                <a:cs typeface="Lato"/>
              </a:rPr>
              <a:t> tin </a:t>
            </a:r>
            <a:r>
              <a:rPr lang="en-US" sz="1700" err="1">
                <a:solidFill>
                  <a:srgbClr val="111827"/>
                </a:solidFill>
                <a:latin typeface="Lato"/>
                <a:ea typeface="Lato"/>
                <a:cs typeface="Lato"/>
              </a:rPr>
              <a:t>cá</a:t>
            </a:r>
            <a:r>
              <a:rPr lang="en-US" sz="1700">
                <a:solidFill>
                  <a:srgbClr val="111827"/>
                </a:solidFill>
                <a:latin typeface="Lato"/>
                <a:ea typeface="Lato"/>
                <a:cs typeface="Lato"/>
              </a:rPr>
              <a:t> </a:t>
            </a:r>
            <a:r>
              <a:rPr lang="en-US" sz="1700" err="1">
                <a:solidFill>
                  <a:srgbClr val="111827"/>
                </a:solidFill>
                <a:latin typeface="Lato"/>
                <a:ea typeface="Lato"/>
                <a:cs typeface="Lato"/>
              </a:rPr>
              <a:t>nhân</a:t>
            </a:r>
            <a:r>
              <a:rPr lang="en-US" sz="1700">
                <a:solidFill>
                  <a:srgbClr val="111827"/>
                </a:solidFill>
                <a:latin typeface="Lato"/>
                <a:ea typeface="Lato"/>
                <a:cs typeface="Lato"/>
              </a:rPr>
              <a:t> </a:t>
            </a:r>
            <a:r>
              <a:rPr lang="en-US" sz="1700" err="1">
                <a:solidFill>
                  <a:srgbClr val="111827"/>
                </a:solidFill>
                <a:latin typeface="Lato"/>
                <a:ea typeface="Lato"/>
                <a:cs typeface="Lato"/>
              </a:rPr>
              <a:t>cơ</a:t>
            </a:r>
            <a:r>
              <a:rPr lang="en-US" sz="1700">
                <a:solidFill>
                  <a:srgbClr val="111827"/>
                </a:solidFill>
                <a:latin typeface="Lato"/>
                <a:ea typeface="Lato"/>
                <a:cs typeface="Lato"/>
              </a:rPr>
              <a:t> </a:t>
            </a:r>
            <a:r>
              <a:rPr lang="en-US" sz="1700" err="1">
                <a:solidFill>
                  <a:srgbClr val="111827"/>
                </a:solidFill>
                <a:latin typeface="Lato"/>
                <a:ea typeface="Lato"/>
                <a:cs typeface="Lato"/>
              </a:rPr>
              <a:t>bản</a:t>
            </a:r>
            <a:r>
              <a:rPr lang="en-US" sz="1700">
                <a:solidFill>
                  <a:srgbClr val="111827"/>
                </a:solidFill>
                <a:latin typeface="Lato"/>
                <a:ea typeface="Lato"/>
                <a:cs typeface="Lato"/>
              </a:rPr>
              <a:t> (</a:t>
            </a:r>
            <a:r>
              <a:rPr lang="en-US" sz="1700" err="1">
                <a:solidFill>
                  <a:srgbClr val="111827"/>
                </a:solidFill>
                <a:latin typeface="Lato"/>
                <a:ea typeface="Lato"/>
                <a:cs typeface="Lato"/>
              </a:rPr>
              <a:t>họ</a:t>
            </a:r>
            <a:r>
              <a:rPr lang="en-US" sz="1700">
                <a:solidFill>
                  <a:srgbClr val="111827"/>
                </a:solidFill>
                <a:latin typeface="Lato"/>
                <a:ea typeface="Lato"/>
                <a:cs typeface="Lato"/>
              </a:rPr>
              <a:t> </a:t>
            </a:r>
            <a:r>
              <a:rPr lang="en-US" sz="1700" err="1">
                <a:solidFill>
                  <a:srgbClr val="111827"/>
                </a:solidFill>
                <a:latin typeface="Lato"/>
                <a:ea typeface="Lato"/>
                <a:cs typeface="Lato"/>
              </a:rPr>
              <a:t>tên</a:t>
            </a:r>
            <a:r>
              <a:rPr lang="en-US" sz="1700">
                <a:solidFill>
                  <a:srgbClr val="111827"/>
                </a:solidFill>
                <a:latin typeface="Lato"/>
                <a:ea typeface="Lato"/>
                <a:cs typeface="Lato"/>
              </a:rPr>
              <a:t>, email, </a:t>
            </a:r>
            <a:r>
              <a:rPr lang="en-US" sz="1700" err="1">
                <a:solidFill>
                  <a:srgbClr val="111827"/>
                </a:solidFill>
                <a:latin typeface="Lato"/>
                <a:ea typeface="Lato"/>
                <a:cs typeface="Lato"/>
              </a:rPr>
              <a:t>mật</a:t>
            </a:r>
            <a:r>
              <a:rPr lang="en-US" sz="1700">
                <a:solidFill>
                  <a:srgbClr val="111827"/>
                </a:solidFill>
                <a:latin typeface="Lato"/>
                <a:ea typeface="Lato"/>
                <a:cs typeface="Lato"/>
              </a:rPr>
              <a:t> </a:t>
            </a:r>
            <a:r>
              <a:rPr lang="en-US" sz="1700" err="1">
                <a:solidFill>
                  <a:srgbClr val="111827"/>
                </a:solidFill>
                <a:latin typeface="Lato"/>
                <a:ea typeface="Lato"/>
                <a:cs typeface="Lato"/>
              </a:rPr>
              <a:t>khẩu</a:t>
            </a:r>
            <a:r>
              <a:rPr lang="en-US" sz="1700">
                <a:solidFill>
                  <a:srgbClr val="111827"/>
                </a:solidFill>
                <a:latin typeface="Lato"/>
                <a:ea typeface="Lato"/>
                <a:cs typeface="Lato"/>
              </a:rPr>
              <a:t>, </a:t>
            </a:r>
            <a:r>
              <a:rPr lang="en-US" sz="1700" err="1">
                <a:solidFill>
                  <a:srgbClr val="111827"/>
                </a:solidFill>
                <a:latin typeface="Lato"/>
                <a:ea typeface="Lato"/>
                <a:cs typeface="Lato"/>
              </a:rPr>
              <a:t>số</a:t>
            </a:r>
            <a:r>
              <a:rPr lang="en-US" sz="1700">
                <a:solidFill>
                  <a:srgbClr val="111827"/>
                </a:solidFill>
                <a:latin typeface="Lato"/>
                <a:ea typeface="Lato"/>
                <a:cs typeface="Lato"/>
              </a:rPr>
              <a:t> </a:t>
            </a:r>
            <a:r>
              <a:rPr lang="en-US" sz="1700" err="1">
                <a:solidFill>
                  <a:srgbClr val="111827"/>
                </a:solidFill>
                <a:latin typeface="Lato"/>
                <a:ea typeface="Lato"/>
                <a:cs typeface="Lato"/>
              </a:rPr>
              <a:t>điện</a:t>
            </a:r>
            <a:r>
              <a:rPr lang="en-US" sz="1700">
                <a:solidFill>
                  <a:srgbClr val="111827"/>
                </a:solidFill>
                <a:latin typeface="Lato"/>
                <a:ea typeface="Lato"/>
                <a:cs typeface="Lato"/>
              </a:rPr>
              <a:t> </a:t>
            </a:r>
            <a:r>
              <a:rPr lang="en-US" sz="1700" err="1">
                <a:solidFill>
                  <a:srgbClr val="111827"/>
                </a:solidFill>
                <a:latin typeface="Lato"/>
                <a:ea typeface="Lato"/>
                <a:cs typeface="Lato"/>
              </a:rPr>
              <a:t>thoại</a:t>
            </a:r>
            <a:r>
              <a:rPr lang="en-US" sz="1700">
                <a:solidFill>
                  <a:srgbClr val="111827"/>
                </a:solidFill>
                <a:latin typeface="Lato"/>
                <a:ea typeface="Lato"/>
                <a:cs typeface="Lato"/>
              </a:rPr>
              <a:t>, </a:t>
            </a:r>
            <a:r>
              <a:rPr lang="en-US" sz="1700" err="1">
                <a:solidFill>
                  <a:srgbClr val="111827"/>
                </a:solidFill>
                <a:latin typeface="Lato"/>
                <a:ea typeface="Lato"/>
                <a:cs typeface="Lato"/>
              </a:rPr>
              <a:t>giới</a:t>
            </a:r>
            <a:r>
              <a:rPr lang="en-US" sz="1700">
                <a:solidFill>
                  <a:srgbClr val="111827"/>
                </a:solidFill>
                <a:latin typeface="Lato"/>
                <a:ea typeface="Lato"/>
                <a:cs typeface="Lato"/>
              </a:rPr>
              <a:t> </a:t>
            </a:r>
            <a:r>
              <a:rPr lang="en-US" sz="1700" err="1">
                <a:solidFill>
                  <a:srgbClr val="111827"/>
                </a:solidFill>
                <a:latin typeface="Lato"/>
                <a:ea typeface="Lato"/>
                <a:cs typeface="Lato"/>
              </a:rPr>
              <a:t>tính</a:t>
            </a:r>
            <a:r>
              <a:rPr lang="en-US" sz="1700">
                <a:solidFill>
                  <a:srgbClr val="111827"/>
                </a:solidFill>
                <a:latin typeface="Lato"/>
                <a:ea typeface="Lato"/>
                <a:cs typeface="Lato"/>
              </a:rPr>
              <a:t>, </a:t>
            </a:r>
            <a:r>
              <a:rPr lang="en-US" sz="1700" err="1">
                <a:solidFill>
                  <a:srgbClr val="111827"/>
                </a:solidFill>
                <a:latin typeface="Lato"/>
                <a:ea typeface="Lato"/>
                <a:cs typeface="Lato"/>
              </a:rPr>
              <a:t>ngày</a:t>
            </a:r>
            <a:r>
              <a:rPr lang="en-US" sz="1700">
                <a:solidFill>
                  <a:srgbClr val="111827"/>
                </a:solidFill>
                <a:latin typeface="Lato"/>
                <a:ea typeface="Lato"/>
                <a:cs typeface="Lato"/>
              </a:rPr>
              <a:t> </a:t>
            </a:r>
            <a:r>
              <a:rPr lang="en-US" sz="1700" err="1">
                <a:solidFill>
                  <a:srgbClr val="111827"/>
                </a:solidFill>
                <a:latin typeface="Lato"/>
                <a:ea typeface="Lato"/>
                <a:cs typeface="Lato"/>
              </a:rPr>
              <a:t>sinh</a:t>
            </a:r>
            <a:r>
              <a:rPr lang="en-US" sz="1700">
                <a:solidFill>
                  <a:srgbClr val="111827"/>
                </a:solidFill>
                <a:latin typeface="Lato"/>
                <a:ea typeface="Lato"/>
                <a:cs typeface="Lato"/>
              </a:rPr>
              <a:t>).</a:t>
            </a:r>
            <a:endParaRPr lang="en-US" sz="1700">
              <a:solidFill>
                <a:srgbClr val="000000"/>
              </a:solidFill>
              <a:latin typeface="Lato"/>
              <a:ea typeface="Lato"/>
              <a:cs typeface="Lato"/>
            </a:endParaRPr>
          </a:p>
          <a:p>
            <a:pPr>
              <a:buFont typeface="Arial"/>
              <a:buChar char="•"/>
            </a:pPr>
            <a:r>
              <a:rPr lang="en-US" sz="1700" b="1" err="1">
                <a:solidFill>
                  <a:srgbClr val="111827"/>
                </a:solidFill>
                <a:latin typeface="Lato"/>
                <a:ea typeface="Lato"/>
                <a:cs typeface="Lato"/>
              </a:rPr>
              <a:t>Đăng</a:t>
            </a:r>
            <a:r>
              <a:rPr lang="en-US" sz="1700" b="1">
                <a:solidFill>
                  <a:srgbClr val="111827"/>
                </a:solidFill>
                <a:latin typeface="Lato"/>
                <a:ea typeface="Lato"/>
                <a:cs typeface="Lato"/>
              </a:rPr>
              <a:t> </a:t>
            </a:r>
            <a:r>
              <a:rPr lang="en-US" sz="1700" b="1" err="1">
                <a:solidFill>
                  <a:srgbClr val="111827"/>
                </a:solidFill>
                <a:latin typeface="Lato"/>
                <a:ea typeface="Lato"/>
                <a:cs typeface="Lato"/>
              </a:rPr>
              <a:t>nhập</a:t>
            </a:r>
            <a:r>
              <a:rPr lang="en-US" sz="1700" b="1">
                <a:solidFill>
                  <a:srgbClr val="111827"/>
                </a:solidFill>
                <a:latin typeface="Lato"/>
                <a:ea typeface="Lato"/>
                <a:cs typeface="Lato"/>
              </a:rPr>
              <a:t> </a:t>
            </a:r>
            <a:r>
              <a:rPr lang="en-US" sz="1700" b="1" err="1">
                <a:solidFill>
                  <a:srgbClr val="111827"/>
                </a:solidFill>
                <a:latin typeface="Lato"/>
                <a:ea typeface="Lato"/>
                <a:cs typeface="Lato"/>
              </a:rPr>
              <a:t>hệ</a:t>
            </a:r>
            <a:r>
              <a:rPr lang="en-US" sz="1700" b="1">
                <a:solidFill>
                  <a:srgbClr val="111827"/>
                </a:solidFill>
                <a:latin typeface="Lato"/>
                <a:ea typeface="Lato"/>
                <a:cs typeface="Lato"/>
              </a:rPr>
              <a:t> </a:t>
            </a:r>
            <a:r>
              <a:rPr lang="en-US" sz="1700" b="1" err="1">
                <a:solidFill>
                  <a:srgbClr val="111827"/>
                </a:solidFill>
                <a:latin typeface="Lato"/>
                <a:ea typeface="Lato"/>
                <a:cs typeface="Lato"/>
              </a:rPr>
              <a:t>thống</a:t>
            </a:r>
            <a:r>
              <a:rPr lang="en-US" sz="1700" b="1">
                <a:solidFill>
                  <a:srgbClr val="111827"/>
                </a:solidFill>
                <a:latin typeface="Lato"/>
                <a:ea typeface="Lato"/>
                <a:cs typeface="Lato"/>
              </a:rPr>
              <a:t>: </a:t>
            </a:r>
            <a:r>
              <a:rPr lang="en-US" sz="1700" err="1">
                <a:solidFill>
                  <a:srgbClr val="111827"/>
                </a:solidFill>
                <a:latin typeface="Lato"/>
                <a:ea typeface="Lato"/>
                <a:cs typeface="Lato"/>
              </a:rPr>
              <a:t>Sử</a:t>
            </a:r>
            <a:r>
              <a:rPr lang="en-US" sz="1700">
                <a:solidFill>
                  <a:srgbClr val="111827"/>
                </a:solidFill>
                <a:latin typeface="Lato"/>
                <a:ea typeface="Lato"/>
                <a:cs typeface="Lato"/>
              </a:rPr>
              <a:t> </a:t>
            </a:r>
            <a:r>
              <a:rPr lang="en-US" sz="1700" err="1">
                <a:solidFill>
                  <a:srgbClr val="111827"/>
                </a:solidFill>
                <a:latin typeface="Lato"/>
                <a:ea typeface="Lato"/>
                <a:cs typeface="Lato"/>
              </a:rPr>
              <a:t>dụng</a:t>
            </a:r>
            <a:r>
              <a:rPr lang="en-US" sz="1700">
                <a:solidFill>
                  <a:srgbClr val="111827"/>
                </a:solidFill>
                <a:latin typeface="Lato"/>
                <a:ea typeface="Lato"/>
                <a:cs typeface="Lato"/>
              </a:rPr>
              <a:t> email </a:t>
            </a:r>
            <a:r>
              <a:rPr lang="en-US" sz="1700" err="1">
                <a:solidFill>
                  <a:srgbClr val="111827"/>
                </a:solidFill>
                <a:latin typeface="Lato"/>
                <a:ea typeface="Lato"/>
                <a:cs typeface="Lato"/>
              </a:rPr>
              <a:t>và</a:t>
            </a:r>
            <a:r>
              <a:rPr lang="en-US" sz="1700">
                <a:solidFill>
                  <a:srgbClr val="111827"/>
                </a:solidFill>
                <a:latin typeface="Lato"/>
                <a:ea typeface="Lato"/>
                <a:cs typeface="Lato"/>
              </a:rPr>
              <a:t> </a:t>
            </a:r>
            <a:r>
              <a:rPr lang="en-US" sz="1700" err="1">
                <a:solidFill>
                  <a:srgbClr val="111827"/>
                </a:solidFill>
                <a:latin typeface="Lato"/>
                <a:ea typeface="Lato"/>
                <a:cs typeface="Lato"/>
              </a:rPr>
              <a:t>mật</a:t>
            </a:r>
            <a:r>
              <a:rPr lang="en-US" sz="1700">
                <a:solidFill>
                  <a:srgbClr val="111827"/>
                </a:solidFill>
                <a:latin typeface="Lato"/>
                <a:ea typeface="Lato"/>
                <a:cs typeface="Lato"/>
              </a:rPr>
              <a:t> </a:t>
            </a:r>
            <a:r>
              <a:rPr lang="en-US" sz="1700" err="1">
                <a:solidFill>
                  <a:srgbClr val="111827"/>
                </a:solidFill>
                <a:latin typeface="Lato"/>
                <a:ea typeface="Lato"/>
                <a:cs typeface="Lato"/>
              </a:rPr>
              <a:t>khẩu</a:t>
            </a:r>
            <a:r>
              <a:rPr lang="en-US" sz="1700">
                <a:solidFill>
                  <a:srgbClr val="111827"/>
                </a:solidFill>
                <a:latin typeface="Lato"/>
                <a:ea typeface="Lato"/>
                <a:cs typeface="Lato"/>
              </a:rPr>
              <a:t> </a:t>
            </a:r>
            <a:r>
              <a:rPr lang="en-US" sz="1700" err="1">
                <a:solidFill>
                  <a:srgbClr val="111827"/>
                </a:solidFill>
                <a:latin typeface="Lato"/>
                <a:ea typeface="Lato"/>
                <a:cs typeface="Lato"/>
              </a:rPr>
              <a:t>để</a:t>
            </a:r>
            <a:r>
              <a:rPr lang="en-US" sz="1700">
                <a:solidFill>
                  <a:srgbClr val="111827"/>
                </a:solidFill>
                <a:latin typeface="Lato"/>
                <a:ea typeface="Lato"/>
                <a:cs typeface="Lato"/>
              </a:rPr>
              <a:t> </a:t>
            </a:r>
            <a:r>
              <a:rPr lang="en-US" sz="1700" err="1">
                <a:solidFill>
                  <a:srgbClr val="111827"/>
                </a:solidFill>
                <a:latin typeface="Lato"/>
                <a:ea typeface="Lato"/>
                <a:cs typeface="Lato"/>
              </a:rPr>
              <a:t>truy</a:t>
            </a:r>
            <a:r>
              <a:rPr lang="en-US" sz="1700">
                <a:solidFill>
                  <a:srgbClr val="111827"/>
                </a:solidFill>
                <a:latin typeface="Lato"/>
                <a:ea typeface="Lato"/>
                <a:cs typeface="Lato"/>
              </a:rPr>
              <a:t> </a:t>
            </a:r>
            <a:r>
              <a:rPr lang="en-US" sz="1700" err="1">
                <a:solidFill>
                  <a:srgbClr val="111827"/>
                </a:solidFill>
                <a:latin typeface="Lato"/>
                <a:ea typeface="Lato"/>
                <a:cs typeface="Lato"/>
              </a:rPr>
              <a:t>cập</a:t>
            </a:r>
            <a:r>
              <a:rPr lang="en-US" sz="1700">
                <a:solidFill>
                  <a:srgbClr val="111827"/>
                </a:solidFill>
                <a:latin typeface="Lato"/>
                <a:ea typeface="Lato"/>
                <a:cs typeface="Lato"/>
              </a:rPr>
              <a:t> </a:t>
            </a:r>
            <a:r>
              <a:rPr lang="en-US" sz="1700" err="1">
                <a:solidFill>
                  <a:srgbClr val="111827"/>
                </a:solidFill>
                <a:latin typeface="Lato"/>
                <a:ea typeface="Lato"/>
                <a:cs typeface="Lato"/>
              </a:rPr>
              <a:t>các</a:t>
            </a:r>
            <a:r>
              <a:rPr lang="en-US" sz="1700">
                <a:solidFill>
                  <a:srgbClr val="111827"/>
                </a:solidFill>
                <a:latin typeface="Lato"/>
                <a:ea typeface="Lato"/>
                <a:cs typeface="Lato"/>
              </a:rPr>
              <a:t> </a:t>
            </a:r>
            <a:r>
              <a:rPr lang="en-US" sz="1700" err="1">
                <a:solidFill>
                  <a:srgbClr val="111827"/>
                </a:solidFill>
                <a:latin typeface="Lato"/>
                <a:ea typeface="Lato"/>
                <a:cs typeface="Lato"/>
              </a:rPr>
              <a:t>chức</a:t>
            </a:r>
            <a:r>
              <a:rPr lang="en-US" sz="1700">
                <a:solidFill>
                  <a:srgbClr val="111827"/>
                </a:solidFill>
                <a:latin typeface="Lato"/>
                <a:ea typeface="Lato"/>
                <a:cs typeface="Lato"/>
              </a:rPr>
              <a:t> </a:t>
            </a:r>
            <a:r>
              <a:rPr lang="en-US" sz="1700" err="1">
                <a:solidFill>
                  <a:srgbClr val="111827"/>
                </a:solidFill>
                <a:latin typeface="Lato"/>
                <a:ea typeface="Lato"/>
                <a:cs typeface="Lato"/>
              </a:rPr>
              <a:t>năng</a:t>
            </a:r>
            <a:r>
              <a:rPr lang="en-US" sz="1700">
                <a:solidFill>
                  <a:srgbClr val="111827"/>
                </a:solidFill>
                <a:latin typeface="Lato"/>
                <a:ea typeface="Lato"/>
                <a:cs typeface="Lato"/>
              </a:rPr>
              <a:t>.</a:t>
            </a:r>
            <a:endParaRPr lang="en-US" sz="1700">
              <a:solidFill>
                <a:srgbClr val="111827"/>
              </a:solidFill>
            </a:endParaRPr>
          </a:p>
          <a:p>
            <a:pPr>
              <a:buFont typeface="Arial"/>
              <a:buChar char="•"/>
            </a:pPr>
            <a:r>
              <a:rPr lang="en-US" sz="1700" b="1">
                <a:solidFill>
                  <a:srgbClr val="111827"/>
                </a:solidFill>
                <a:latin typeface="Lato"/>
                <a:ea typeface="Lato"/>
                <a:cs typeface="Lato"/>
              </a:rPr>
              <a:t>Quản </a:t>
            </a:r>
            <a:r>
              <a:rPr lang="en-US" sz="1700" b="1" err="1">
                <a:solidFill>
                  <a:srgbClr val="111827"/>
                </a:solidFill>
                <a:latin typeface="Lato"/>
                <a:ea typeface="Lato"/>
                <a:cs typeface="Lato"/>
              </a:rPr>
              <a:t>lý</a:t>
            </a:r>
            <a:r>
              <a:rPr lang="en-US" sz="1700" b="1">
                <a:solidFill>
                  <a:srgbClr val="111827"/>
                </a:solidFill>
                <a:latin typeface="Lato"/>
                <a:ea typeface="Lato"/>
                <a:cs typeface="Lato"/>
              </a:rPr>
              <a:t> </a:t>
            </a:r>
            <a:r>
              <a:rPr lang="en-US" sz="1700" b="1" err="1">
                <a:solidFill>
                  <a:srgbClr val="111827"/>
                </a:solidFill>
                <a:latin typeface="Lato"/>
                <a:ea typeface="Lato"/>
                <a:cs typeface="Lato"/>
              </a:rPr>
              <a:t>tài</a:t>
            </a:r>
            <a:r>
              <a:rPr lang="en-US" sz="1700" b="1">
                <a:solidFill>
                  <a:srgbClr val="111827"/>
                </a:solidFill>
                <a:latin typeface="Lato"/>
                <a:ea typeface="Lato"/>
                <a:cs typeface="Lato"/>
              </a:rPr>
              <a:t> </a:t>
            </a:r>
            <a:r>
              <a:rPr lang="en-US" sz="1700" b="1" err="1">
                <a:solidFill>
                  <a:srgbClr val="111827"/>
                </a:solidFill>
                <a:latin typeface="Lato"/>
                <a:ea typeface="Lato"/>
                <a:cs typeface="Lato"/>
              </a:rPr>
              <a:t>khoản</a:t>
            </a:r>
            <a:r>
              <a:rPr lang="en-US" sz="1700" b="1">
                <a:solidFill>
                  <a:srgbClr val="111827"/>
                </a:solidFill>
                <a:latin typeface="Lato"/>
                <a:ea typeface="Lato"/>
                <a:cs typeface="Lato"/>
              </a:rPr>
              <a:t>: </a:t>
            </a:r>
            <a:r>
              <a:rPr lang="en-US" sz="1700">
                <a:solidFill>
                  <a:srgbClr val="111827"/>
                </a:solidFill>
                <a:latin typeface="Lato"/>
                <a:ea typeface="Lato"/>
                <a:cs typeface="Lato"/>
              </a:rPr>
              <a:t>Thay </a:t>
            </a:r>
            <a:r>
              <a:rPr lang="en-US" sz="1700" err="1">
                <a:solidFill>
                  <a:srgbClr val="111827"/>
                </a:solidFill>
                <a:latin typeface="Lato"/>
                <a:ea typeface="Lato"/>
                <a:cs typeface="Lato"/>
              </a:rPr>
              <a:t>đổi</a:t>
            </a:r>
            <a:r>
              <a:rPr lang="en-US" sz="1700">
                <a:solidFill>
                  <a:srgbClr val="111827"/>
                </a:solidFill>
                <a:latin typeface="Lato"/>
                <a:ea typeface="Lato"/>
                <a:cs typeface="Lato"/>
              </a:rPr>
              <a:t> </a:t>
            </a:r>
            <a:r>
              <a:rPr lang="en-US" sz="1700" err="1">
                <a:solidFill>
                  <a:srgbClr val="111827"/>
                </a:solidFill>
                <a:latin typeface="Lato"/>
                <a:ea typeface="Lato"/>
                <a:cs typeface="Lato"/>
              </a:rPr>
              <a:t>thông</a:t>
            </a:r>
            <a:r>
              <a:rPr lang="en-US" sz="1700">
                <a:solidFill>
                  <a:srgbClr val="111827"/>
                </a:solidFill>
                <a:latin typeface="Lato"/>
                <a:ea typeface="Lato"/>
                <a:cs typeface="Lato"/>
              </a:rPr>
              <a:t> tin </a:t>
            </a:r>
            <a:r>
              <a:rPr lang="en-US" sz="1700" err="1">
                <a:solidFill>
                  <a:srgbClr val="111827"/>
                </a:solidFill>
                <a:latin typeface="Lato"/>
                <a:ea typeface="Lato"/>
                <a:cs typeface="Lato"/>
              </a:rPr>
              <a:t>cá</a:t>
            </a:r>
            <a:r>
              <a:rPr lang="en-US" sz="1700">
                <a:solidFill>
                  <a:srgbClr val="111827"/>
                </a:solidFill>
                <a:latin typeface="Lato"/>
                <a:ea typeface="Lato"/>
                <a:cs typeface="Lato"/>
              </a:rPr>
              <a:t> </a:t>
            </a:r>
            <a:r>
              <a:rPr lang="en-US" sz="1700" err="1">
                <a:solidFill>
                  <a:srgbClr val="111827"/>
                </a:solidFill>
                <a:latin typeface="Lato"/>
                <a:ea typeface="Lato"/>
                <a:cs typeface="Lato"/>
              </a:rPr>
              <a:t>nhân</a:t>
            </a:r>
            <a:r>
              <a:rPr lang="en-US" sz="1700">
                <a:solidFill>
                  <a:srgbClr val="111827"/>
                </a:solidFill>
                <a:latin typeface="Lato"/>
                <a:ea typeface="Lato"/>
                <a:cs typeface="Lato"/>
              </a:rPr>
              <a:t> (</a:t>
            </a:r>
            <a:r>
              <a:rPr lang="en-US" sz="1700" err="1">
                <a:solidFill>
                  <a:srgbClr val="111827"/>
                </a:solidFill>
                <a:latin typeface="Lato"/>
                <a:ea typeface="Lato"/>
                <a:cs typeface="Lato"/>
              </a:rPr>
              <a:t>trừ</a:t>
            </a:r>
            <a:r>
              <a:rPr lang="en-US" sz="1700">
                <a:solidFill>
                  <a:srgbClr val="111827"/>
                </a:solidFill>
                <a:latin typeface="Lato"/>
                <a:ea typeface="Lato"/>
                <a:cs typeface="Lato"/>
              </a:rPr>
              <a:t> email </a:t>
            </a:r>
            <a:r>
              <a:rPr lang="en-US" sz="1700" err="1">
                <a:solidFill>
                  <a:srgbClr val="111827"/>
                </a:solidFill>
                <a:latin typeface="Lato"/>
                <a:ea typeface="Lato"/>
                <a:cs typeface="Lato"/>
              </a:rPr>
              <a:t>và</a:t>
            </a:r>
            <a:r>
              <a:rPr lang="en-US" sz="1700">
                <a:solidFill>
                  <a:srgbClr val="111827"/>
                </a:solidFill>
                <a:latin typeface="Lato"/>
                <a:ea typeface="Lato"/>
                <a:cs typeface="Lato"/>
              </a:rPr>
              <a:t> </a:t>
            </a:r>
            <a:r>
              <a:rPr lang="en-US" sz="1700" err="1">
                <a:solidFill>
                  <a:srgbClr val="111827"/>
                </a:solidFill>
                <a:latin typeface="Lato"/>
                <a:ea typeface="Lato"/>
                <a:cs typeface="Lato"/>
              </a:rPr>
              <a:t>mã</a:t>
            </a:r>
            <a:r>
              <a:rPr lang="en-US" sz="1700">
                <a:solidFill>
                  <a:srgbClr val="111827"/>
                </a:solidFill>
                <a:latin typeface="Lato"/>
                <a:ea typeface="Lato"/>
                <a:cs typeface="Lato"/>
              </a:rPr>
              <a:t> </a:t>
            </a:r>
            <a:r>
              <a:rPr lang="en-US" sz="1700" err="1">
                <a:solidFill>
                  <a:srgbClr val="111827"/>
                </a:solidFill>
                <a:latin typeface="Lato"/>
                <a:ea typeface="Lato"/>
                <a:cs typeface="Lato"/>
              </a:rPr>
              <a:t>bệnh</a:t>
            </a:r>
            <a:r>
              <a:rPr lang="en-US" sz="1700">
                <a:solidFill>
                  <a:srgbClr val="111827"/>
                </a:solidFill>
                <a:latin typeface="Lato"/>
                <a:ea typeface="Lato"/>
                <a:cs typeface="Lato"/>
              </a:rPr>
              <a:t> </a:t>
            </a:r>
            <a:r>
              <a:rPr lang="en-US" sz="1700" err="1">
                <a:solidFill>
                  <a:srgbClr val="111827"/>
                </a:solidFill>
                <a:latin typeface="Lato"/>
                <a:ea typeface="Lato"/>
                <a:cs typeface="Lato"/>
              </a:rPr>
              <a:t>nhân</a:t>
            </a:r>
            <a:r>
              <a:rPr lang="en-US" sz="1700">
                <a:solidFill>
                  <a:srgbClr val="111827"/>
                </a:solidFill>
                <a:latin typeface="Lato"/>
                <a:ea typeface="Lato"/>
                <a:cs typeface="Lato"/>
              </a:rPr>
              <a:t>).</a:t>
            </a:r>
            <a:endParaRPr lang="en-US" sz="1700">
              <a:solidFill>
                <a:srgbClr val="000000"/>
              </a:solidFill>
            </a:endParaRPr>
          </a:p>
          <a:p>
            <a:pPr>
              <a:buFont typeface="Arial"/>
              <a:buChar char="•"/>
            </a:pPr>
            <a:r>
              <a:rPr lang="en-US" sz="1700" b="1">
                <a:latin typeface="Lato"/>
                <a:ea typeface="Lato"/>
                <a:cs typeface="Lato"/>
              </a:rPr>
              <a:t>Tra </a:t>
            </a:r>
            <a:r>
              <a:rPr lang="en-US" sz="1700" b="1" err="1">
                <a:latin typeface="Lato"/>
                <a:ea typeface="Lato"/>
                <a:cs typeface="Lato"/>
              </a:rPr>
              <a:t>cứu</a:t>
            </a:r>
            <a:r>
              <a:rPr lang="en-US" sz="1700" b="1">
                <a:latin typeface="Lato"/>
                <a:ea typeface="Lato"/>
                <a:cs typeface="Lato"/>
              </a:rPr>
              <a:t> </a:t>
            </a:r>
            <a:r>
              <a:rPr lang="en-US" sz="1700" b="1" err="1">
                <a:latin typeface="Lato"/>
                <a:ea typeface="Lato"/>
                <a:cs typeface="Lato"/>
              </a:rPr>
              <a:t>thông</a:t>
            </a:r>
            <a:r>
              <a:rPr lang="en-US" sz="1700" b="1">
                <a:latin typeface="Lato"/>
                <a:ea typeface="Lato"/>
                <a:cs typeface="Lato"/>
              </a:rPr>
              <a:t> tin </a:t>
            </a:r>
            <a:r>
              <a:rPr lang="en-US" sz="1700" b="1" err="1">
                <a:latin typeface="Lato"/>
                <a:ea typeface="Lato"/>
                <a:cs typeface="Lato"/>
              </a:rPr>
              <a:t>bác</a:t>
            </a:r>
            <a:r>
              <a:rPr lang="en-US" sz="1700" b="1">
                <a:latin typeface="Lato"/>
                <a:ea typeface="Lato"/>
                <a:cs typeface="Lato"/>
              </a:rPr>
              <a:t> </a:t>
            </a:r>
            <a:r>
              <a:rPr lang="en-US" sz="1700" b="1" err="1">
                <a:latin typeface="Lato"/>
                <a:ea typeface="Lato"/>
                <a:cs typeface="Lato"/>
              </a:rPr>
              <a:t>sĩ</a:t>
            </a:r>
            <a:r>
              <a:rPr lang="en-US" sz="1700" b="1">
                <a:latin typeface="Lato"/>
                <a:ea typeface="Lato"/>
                <a:cs typeface="Lato"/>
              </a:rPr>
              <a:t>: </a:t>
            </a:r>
            <a:r>
              <a:rPr lang="en-US" sz="1700">
                <a:latin typeface="Lato"/>
                <a:ea typeface="Lato"/>
                <a:cs typeface="Lato"/>
              </a:rPr>
              <a:t>Xem </a:t>
            </a:r>
            <a:r>
              <a:rPr lang="en-US" sz="1700" err="1">
                <a:latin typeface="Lato"/>
                <a:ea typeface="Lato"/>
                <a:cs typeface="Lato"/>
              </a:rPr>
              <a:t>thông</a:t>
            </a:r>
            <a:r>
              <a:rPr lang="en-US" sz="1700">
                <a:latin typeface="Lato"/>
                <a:ea typeface="Lato"/>
                <a:cs typeface="Lato"/>
              </a:rPr>
              <a:t> tin </a:t>
            </a:r>
            <a:r>
              <a:rPr lang="en-US" sz="1700" err="1">
                <a:latin typeface="Lato"/>
                <a:ea typeface="Lato"/>
                <a:cs typeface="Lato"/>
              </a:rPr>
              <a:t>bác</a:t>
            </a:r>
            <a:r>
              <a:rPr lang="en-US" sz="1700">
                <a:latin typeface="Lato"/>
                <a:ea typeface="Lato"/>
                <a:cs typeface="Lato"/>
              </a:rPr>
              <a:t> </a:t>
            </a:r>
            <a:r>
              <a:rPr lang="en-US" sz="1700" err="1">
                <a:latin typeface="Lato"/>
                <a:ea typeface="Lato"/>
                <a:cs typeface="Lato"/>
              </a:rPr>
              <a:t>sĩ</a:t>
            </a:r>
            <a:r>
              <a:rPr lang="en-US" sz="1700">
                <a:latin typeface="Lato"/>
                <a:ea typeface="Lato"/>
                <a:cs typeface="Lato"/>
              </a:rPr>
              <a:t>, </a:t>
            </a:r>
            <a:r>
              <a:rPr lang="en-US" sz="1700" err="1">
                <a:latin typeface="Lato"/>
                <a:ea typeface="Lato"/>
                <a:cs typeface="Lato"/>
              </a:rPr>
              <a:t>chuyên</a:t>
            </a:r>
            <a:r>
              <a:rPr lang="en-US" sz="1700">
                <a:latin typeface="Lato"/>
                <a:ea typeface="Lato"/>
                <a:cs typeface="Lato"/>
              </a:rPr>
              <a:t> khoa, </a:t>
            </a:r>
            <a:r>
              <a:rPr lang="en-US" sz="1700" err="1">
                <a:latin typeface="Lato"/>
                <a:ea typeface="Lato"/>
                <a:cs typeface="Lato"/>
              </a:rPr>
              <a:t>trình</a:t>
            </a:r>
            <a:r>
              <a:rPr lang="en-US" sz="1700">
                <a:latin typeface="Lato"/>
                <a:ea typeface="Lato"/>
                <a:cs typeface="Lato"/>
              </a:rPr>
              <a:t> </a:t>
            </a:r>
            <a:r>
              <a:rPr lang="en-US" sz="1700" err="1">
                <a:latin typeface="Lato"/>
                <a:ea typeface="Lato"/>
                <a:cs typeface="Lato"/>
              </a:rPr>
              <a:t>độ</a:t>
            </a:r>
            <a:r>
              <a:rPr lang="en-US" sz="1700">
                <a:latin typeface="Lato"/>
                <a:ea typeface="Lato"/>
                <a:cs typeface="Lato"/>
              </a:rPr>
              <a:t>, </a:t>
            </a:r>
            <a:r>
              <a:rPr lang="en-US" sz="1700" err="1">
                <a:latin typeface="Lato"/>
                <a:ea typeface="Lato"/>
                <a:cs typeface="Lato"/>
              </a:rPr>
              <a:t>phí</a:t>
            </a:r>
            <a:r>
              <a:rPr lang="en-US" sz="1700">
                <a:latin typeface="Lato"/>
                <a:ea typeface="Lato"/>
                <a:cs typeface="Lato"/>
              </a:rPr>
              <a:t> </a:t>
            </a:r>
            <a:r>
              <a:rPr lang="en-US" sz="1700" err="1">
                <a:latin typeface="Lato"/>
                <a:ea typeface="Lato"/>
                <a:cs typeface="Lato"/>
              </a:rPr>
              <a:t>khám</a:t>
            </a:r>
            <a:r>
              <a:rPr lang="en-US" sz="1700">
                <a:latin typeface="Lato"/>
                <a:ea typeface="Lato"/>
                <a:cs typeface="Lato"/>
              </a:rPr>
              <a:t> </a:t>
            </a:r>
            <a:r>
              <a:rPr lang="en-US" sz="1700" err="1">
                <a:latin typeface="Lato"/>
                <a:ea typeface="Lato"/>
                <a:cs typeface="Lato"/>
              </a:rPr>
              <a:t>và</a:t>
            </a:r>
            <a:r>
              <a:rPr lang="en-US" sz="1700">
                <a:latin typeface="Lato"/>
                <a:ea typeface="Lato"/>
                <a:cs typeface="Lato"/>
              </a:rPr>
              <a:t> </a:t>
            </a:r>
            <a:r>
              <a:rPr lang="en-US" sz="1700" err="1">
                <a:latin typeface="Lato"/>
                <a:ea typeface="Lato"/>
                <a:cs typeface="Lato"/>
              </a:rPr>
              <a:t>lịch</a:t>
            </a:r>
            <a:r>
              <a:rPr lang="en-US" sz="1700">
                <a:latin typeface="Lato"/>
                <a:ea typeface="Lato"/>
                <a:cs typeface="Lato"/>
              </a:rPr>
              <a:t> </a:t>
            </a:r>
            <a:r>
              <a:rPr lang="en-US" sz="1700" err="1">
                <a:latin typeface="Lato"/>
                <a:ea typeface="Lato"/>
                <a:cs typeface="Lato"/>
              </a:rPr>
              <a:t>làm</a:t>
            </a:r>
            <a:r>
              <a:rPr lang="en-US" sz="1700">
                <a:latin typeface="Lato"/>
                <a:ea typeface="Lato"/>
                <a:cs typeface="Lato"/>
              </a:rPr>
              <a:t> </a:t>
            </a:r>
            <a:r>
              <a:rPr lang="en-US" sz="1700" err="1">
                <a:latin typeface="Lato"/>
                <a:ea typeface="Lato"/>
                <a:cs typeface="Lato"/>
              </a:rPr>
              <a:t>việc</a:t>
            </a:r>
            <a:r>
              <a:rPr lang="en-US" sz="1700">
                <a:latin typeface="Lato"/>
                <a:ea typeface="Lato"/>
                <a:cs typeface="Lato"/>
              </a:rPr>
              <a:t>.</a:t>
            </a:r>
            <a:endParaRPr lang="en-US" sz="1700"/>
          </a:p>
          <a:p>
            <a:pPr>
              <a:buFont typeface="Arial"/>
              <a:buChar char="•"/>
            </a:pPr>
            <a:r>
              <a:rPr lang="en-US" sz="1700" b="1" err="1">
                <a:solidFill>
                  <a:srgbClr val="111827"/>
                </a:solidFill>
                <a:latin typeface="Lato"/>
                <a:ea typeface="Lato"/>
                <a:cs typeface="Lato"/>
              </a:rPr>
              <a:t>Đặt</a:t>
            </a:r>
            <a:r>
              <a:rPr lang="en-US" sz="1700" b="1">
                <a:solidFill>
                  <a:srgbClr val="111827"/>
                </a:solidFill>
                <a:latin typeface="Lato"/>
                <a:ea typeface="Lato"/>
                <a:cs typeface="Lato"/>
              </a:rPr>
              <a:t> </a:t>
            </a:r>
            <a:r>
              <a:rPr lang="en-US" sz="1700" b="1" err="1">
                <a:solidFill>
                  <a:srgbClr val="111827"/>
                </a:solidFill>
                <a:latin typeface="Lato"/>
                <a:ea typeface="Lato"/>
                <a:cs typeface="Lato"/>
              </a:rPr>
              <a:t>lịch</a:t>
            </a:r>
            <a:r>
              <a:rPr lang="en-US" sz="1700" b="1">
                <a:solidFill>
                  <a:srgbClr val="111827"/>
                </a:solidFill>
                <a:latin typeface="Lato"/>
                <a:ea typeface="Lato"/>
                <a:cs typeface="Lato"/>
              </a:rPr>
              <a:t> </a:t>
            </a:r>
            <a:r>
              <a:rPr lang="en-US" sz="1700" b="1" err="1">
                <a:solidFill>
                  <a:srgbClr val="111827"/>
                </a:solidFill>
                <a:latin typeface="Lato"/>
                <a:ea typeface="Lato"/>
                <a:cs typeface="Lato"/>
              </a:rPr>
              <a:t>hẹn</a:t>
            </a:r>
            <a:r>
              <a:rPr lang="en-US" sz="1700" b="1">
                <a:solidFill>
                  <a:srgbClr val="111827"/>
                </a:solidFill>
                <a:latin typeface="Lato"/>
                <a:ea typeface="Lato"/>
                <a:cs typeface="Lato"/>
              </a:rPr>
              <a:t> </a:t>
            </a:r>
            <a:r>
              <a:rPr lang="en-US" sz="1700" b="1" err="1">
                <a:solidFill>
                  <a:srgbClr val="111827"/>
                </a:solidFill>
                <a:latin typeface="Lato"/>
                <a:ea typeface="Lato"/>
                <a:cs typeface="Lato"/>
              </a:rPr>
              <a:t>khám</a:t>
            </a:r>
            <a:r>
              <a:rPr lang="en-US" sz="1700" b="1">
                <a:solidFill>
                  <a:srgbClr val="111827"/>
                </a:solidFill>
                <a:latin typeface="Lato"/>
                <a:ea typeface="Lato"/>
                <a:cs typeface="Lato"/>
              </a:rPr>
              <a:t> bệnh: </a:t>
            </a:r>
            <a:r>
              <a:rPr lang="en-US" sz="1700" err="1">
                <a:solidFill>
                  <a:srgbClr val="374151"/>
                </a:solidFill>
                <a:latin typeface="Lato"/>
                <a:ea typeface="Lato"/>
                <a:cs typeface="Lato"/>
              </a:rPr>
              <a:t>Quy</a:t>
            </a:r>
            <a:r>
              <a:rPr lang="en-US" sz="1700">
                <a:solidFill>
                  <a:srgbClr val="374151"/>
                </a:solidFill>
                <a:latin typeface="Lato"/>
                <a:ea typeface="Lato"/>
                <a:cs typeface="Lato"/>
              </a:rPr>
              <a:t> </a:t>
            </a:r>
            <a:r>
              <a:rPr lang="en-US" sz="1700" err="1">
                <a:solidFill>
                  <a:srgbClr val="374151"/>
                </a:solidFill>
                <a:latin typeface="Lato"/>
                <a:ea typeface="Lato"/>
                <a:cs typeface="Lato"/>
              </a:rPr>
              <a:t>trình</a:t>
            </a:r>
            <a:r>
              <a:rPr lang="en-US" sz="1700">
                <a:solidFill>
                  <a:srgbClr val="374151"/>
                </a:solidFill>
                <a:latin typeface="Lato"/>
                <a:ea typeface="Lato"/>
                <a:cs typeface="Lato"/>
              </a:rPr>
              <a:t>: </a:t>
            </a:r>
            <a:r>
              <a:rPr lang="en-US" sz="1700" err="1">
                <a:solidFill>
                  <a:srgbClr val="374151"/>
                </a:solidFill>
                <a:latin typeface="Lato"/>
                <a:ea typeface="Lato"/>
                <a:cs typeface="Lato"/>
              </a:rPr>
              <a:t>chọn</a:t>
            </a:r>
            <a:r>
              <a:rPr lang="en-US" sz="1700">
                <a:solidFill>
                  <a:srgbClr val="374151"/>
                </a:solidFill>
                <a:latin typeface="Lato"/>
                <a:ea typeface="Lato"/>
                <a:cs typeface="Lato"/>
              </a:rPr>
              <a:t> </a:t>
            </a:r>
            <a:r>
              <a:rPr lang="en-US" sz="1700" err="1">
                <a:solidFill>
                  <a:srgbClr val="374151"/>
                </a:solidFill>
                <a:latin typeface="Lato"/>
                <a:ea typeface="Lato"/>
                <a:cs typeface="Lato"/>
              </a:rPr>
              <a:t>chuyên</a:t>
            </a:r>
            <a:r>
              <a:rPr lang="en-US" sz="1700">
                <a:solidFill>
                  <a:srgbClr val="374151"/>
                </a:solidFill>
                <a:latin typeface="Lato"/>
                <a:ea typeface="Lato"/>
                <a:cs typeface="Lato"/>
              </a:rPr>
              <a:t> khoa → </a:t>
            </a:r>
            <a:r>
              <a:rPr lang="en-US" sz="1700" err="1">
                <a:solidFill>
                  <a:srgbClr val="374151"/>
                </a:solidFill>
                <a:latin typeface="Lato"/>
                <a:ea typeface="Lato"/>
                <a:cs typeface="Lato"/>
              </a:rPr>
              <a:t>bác</a:t>
            </a:r>
            <a:r>
              <a:rPr lang="en-US" sz="1700">
                <a:solidFill>
                  <a:srgbClr val="374151"/>
                </a:solidFill>
                <a:latin typeface="Lato"/>
                <a:ea typeface="Lato"/>
                <a:cs typeface="Lato"/>
              </a:rPr>
              <a:t> </a:t>
            </a:r>
            <a:r>
              <a:rPr lang="en-US" sz="1700" err="1">
                <a:solidFill>
                  <a:srgbClr val="374151"/>
                </a:solidFill>
                <a:latin typeface="Lato"/>
                <a:ea typeface="Lato"/>
                <a:cs typeface="Lato"/>
              </a:rPr>
              <a:t>sĩ</a:t>
            </a:r>
            <a:r>
              <a:rPr lang="en-US" sz="1700">
                <a:solidFill>
                  <a:srgbClr val="374151"/>
                </a:solidFill>
                <a:latin typeface="Lato"/>
                <a:ea typeface="Lato"/>
                <a:cs typeface="Lato"/>
              </a:rPr>
              <a:t> → </a:t>
            </a:r>
            <a:r>
              <a:rPr lang="en-US" sz="1700" err="1">
                <a:solidFill>
                  <a:srgbClr val="374151"/>
                </a:solidFill>
                <a:latin typeface="Lato"/>
                <a:ea typeface="Lato"/>
                <a:cs typeface="Lato"/>
              </a:rPr>
              <a:t>ngày</a:t>
            </a:r>
            <a:r>
              <a:rPr lang="en-US" sz="1700">
                <a:solidFill>
                  <a:srgbClr val="374151"/>
                </a:solidFill>
                <a:latin typeface="Lato"/>
                <a:ea typeface="Lato"/>
                <a:cs typeface="Lato"/>
              </a:rPr>
              <a:t> → ca </a:t>
            </a:r>
            <a:r>
              <a:rPr lang="en-US" sz="1700" err="1">
                <a:solidFill>
                  <a:srgbClr val="374151"/>
                </a:solidFill>
                <a:latin typeface="Lato"/>
                <a:ea typeface="Lato"/>
                <a:cs typeface="Lato"/>
              </a:rPr>
              <a:t>khám</a:t>
            </a:r>
            <a:r>
              <a:rPr lang="en-US" sz="1700">
                <a:solidFill>
                  <a:srgbClr val="374151"/>
                </a:solidFill>
                <a:latin typeface="Lato"/>
                <a:ea typeface="Lato"/>
                <a:cs typeface="Lato"/>
              </a:rPr>
              <a:t> → </a:t>
            </a:r>
            <a:r>
              <a:rPr lang="en-US" sz="1700" err="1">
                <a:solidFill>
                  <a:srgbClr val="374151"/>
                </a:solidFill>
                <a:latin typeface="Lato"/>
                <a:ea typeface="Lato"/>
                <a:cs typeface="Lato"/>
              </a:rPr>
              <a:t>kê</a:t>
            </a:r>
            <a:r>
              <a:rPr lang="en-US" sz="1700">
                <a:solidFill>
                  <a:srgbClr val="374151"/>
                </a:solidFill>
                <a:latin typeface="Lato"/>
                <a:ea typeface="Lato"/>
                <a:cs typeface="Lato"/>
              </a:rPr>
              <a:t> </a:t>
            </a:r>
            <a:r>
              <a:rPr lang="en-US" sz="1700" err="1">
                <a:solidFill>
                  <a:srgbClr val="374151"/>
                </a:solidFill>
                <a:latin typeface="Lato"/>
                <a:ea typeface="Lato"/>
                <a:cs typeface="Lato"/>
              </a:rPr>
              <a:t>khai</a:t>
            </a:r>
            <a:r>
              <a:rPr lang="en-US" sz="1700">
                <a:solidFill>
                  <a:srgbClr val="374151"/>
                </a:solidFill>
                <a:latin typeface="Lato"/>
                <a:ea typeface="Lato"/>
                <a:cs typeface="Lato"/>
              </a:rPr>
              <a:t> </a:t>
            </a:r>
            <a:r>
              <a:rPr lang="en-US" sz="1700" err="1">
                <a:solidFill>
                  <a:srgbClr val="374151"/>
                </a:solidFill>
                <a:latin typeface="Lato"/>
                <a:ea typeface="Lato"/>
                <a:cs typeface="Lato"/>
              </a:rPr>
              <a:t>triệu</a:t>
            </a:r>
            <a:r>
              <a:rPr lang="en-US" sz="1700">
                <a:solidFill>
                  <a:srgbClr val="374151"/>
                </a:solidFill>
                <a:latin typeface="Lato"/>
                <a:ea typeface="Lato"/>
                <a:cs typeface="Lato"/>
              </a:rPr>
              <a:t> </a:t>
            </a:r>
            <a:r>
              <a:rPr lang="en-US" sz="1700" err="1">
                <a:solidFill>
                  <a:srgbClr val="374151"/>
                </a:solidFill>
                <a:latin typeface="Lato"/>
                <a:ea typeface="Lato"/>
                <a:cs typeface="Lato"/>
              </a:rPr>
              <a:t>chứng</a:t>
            </a:r>
            <a:r>
              <a:rPr lang="en-US" sz="1700">
                <a:solidFill>
                  <a:srgbClr val="374151"/>
                </a:solidFill>
                <a:latin typeface="Lato"/>
                <a:ea typeface="Lato"/>
                <a:cs typeface="Lato"/>
              </a:rPr>
              <a:t> → </a:t>
            </a:r>
            <a:r>
              <a:rPr lang="en-US" sz="1700" err="1">
                <a:solidFill>
                  <a:srgbClr val="374151"/>
                </a:solidFill>
                <a:latin typeface="Lato"/>
                <a:ea typeface="Lato"/>
                <a:cs typeface="Lato"/>
              </a:rPr>
              <a:t>xác</a:t>
            </a:r>
            <a:r>
              <a:rPr lang="en-US" sz="1700">
                <a:solidFill>
                  <a:srgbClr val="374151"/>
                </a:solidFill>
                <a:latin typeface="Lato"/>
                <a:ea typeface="Lato"/>
                <a:cs typeface="Lato"/>
              </a:rPr>
              <a:t> </a:t>
            </a:r>
            <a:r>
              <a:rPr lang="en-US" sz="1700" err="1">
                <a:solidFill>
                  <a:srgbClr val="374151"/>
                </a:solidFill>
                <a:latin typeface="Lato"/>
                <a:ea typeface="Lato"/>
                <a:cs typeface="Lato"/>
              </a:rPr>
              <a:t>nhận</a:t>
            </a:r>
            <a:r>
              <a:rPr lang="en-US" sz="1700">
                <a:solidFill>
                  <a:srgbClr val="374151"/>
                </a:solidFill>
                <a:latin typeface="Lato"/>
                <a:ea typeface="Lato"/>
                <a:cs typeface="Lato"/>
              </a:rPr>
              <a:t>.</a:t>
            </a:r>
            <a:endParaRPr lang="en-US" sz="1700">
              <a:latin typeface="Lato"/>
              <a:ea typeface="Lato"/>
              <a:cs typeface="Lato"/>
            </a:endParaRPr>
          </a:p>
          <a:p>
            <a:pPr>
              <a:buFont typeface="Arial"/>
              <a:buChar char="•"/>
            </a:pPr>
            <a:r>
              <a:rPr lang="en-US" sz="1700" b="1">
                <a:solidFill>
                  <a:srgbClr val="111827"/>
                </a:solidFill>
                <a:latin typeface="Lato"/>
                <a:ea typeface="Lato"/>
                <a:cs typeface="Lato"/>
              </a:rPr>
              <a:t>Quản </a:t>
            </a:r>
            <a:r>
              <a:rPr lang="en-US" sz="1700" b="1" err="1">
                <a:solidFill>
                  <a:srgbClr val="111827"/>
                </a:solidFill>
                <a:latin typeface="Lato"/>
                <a:ea typeface="Lato"/>
                <a:cs typeface="Lato"/>
              </a:rPr>
              <a:t>lý</a:t>
            </a:r>
            <a:r>
              <a:rPr lang="en-US" sz="1700" b="1">
                <a:solidFill>
                  <a:srgbClr val="111827"/>
                </a:solidFill>
                <a:latin typeface="Lato"/>
                <a:ea typeface="Lato"/>
                <a:cs typeface="Lato"/>
              </a:rPr>
              <a:t> </a:t>
            </a:r>
            <a:r>
              <a:rPr lang="en-US" sz="1700" b="1" err="1">
                <a:solidFill>
                  <a:srgbClr val="111827"/>
                </a:solidFill>
                <a:latin typeface="Lato"/>
                <a:ea typeface="Lato"/>
                <a:cs typeface="Lato"/>
              </a:rPr>
              <a:t>lịch</a:t>
            </a:r>
            <a:r>
              <a:rPr lang="en-US" sz="1700" b="1">
                <a:solidFill>
                  <a:srgbClr val="111827"/>
                </a:solidFill>
                <a:latin typeface="Lato"/>
                <a:ea typeface="Lato"/>
                <a:cs typeface="Lato"/>
              </a:rPr>
              <a:t> </a:t>
            </a:r>
            <a:r>
              <a:rPr lang="en-US" sz="1700" b="1" err="1">
                <a:solidFill>
                  <a:srgbClr val="111827"/>
                </a:solidFill>
                <a:latin typeface="Lato"/>
                <a:ea typeface="Lato"/>
                <a:cs typeface="Lato"/>
              </a:rPr>
              <a:t>hẹn:</a:t>
            </a:r>
            <a:r>
              <a:rPr lang="en-US" sz="1700" err="1">
                <a:solidFill>
                  <a:srgbClr val="374151"/>
                </a:solidFill>
                <a:latin typeface="Lato"/>
                <a:ea typeface="Lato"/>
                <a:cs typeface="Lato"/>
              </a:rPr>
              <a:t>Xem</a:t>
            </a:r>
            <a:r>
              <a:rPr lang="en-US" sz="1700">
                <a:solidFill>
                  <a:srgbClr val="374151"/>
                </a:solidFill>
                <a:latin typeface="Lato"/>
                <a:ea typeface="Lato"/>
                <a:cs typeface="Lato"/>
              </a:rPr>
              <a:t> </a:t>
            </a:r>
            <a:r>
              <a:rPr lang="en-US" sz="1700" err="1">
                <a:solidFill>
                  <a:srgbClr val="374151"/>
                </a:solidFill>
                <a:latin typeface="Lato"/>
                <a:ea typeface="Lato"/>
                <a:cs typeface="Lato"/>
              </a:rPr>
              <a:t>danh</a:t>
            </a:r>
            <a:r>
              <a:rPr lang="en-US" sz="1700">
                <a:solidFill>
                  <a:srgbClr val="374151"/>
                </a:solidFill>
                <a:latin typeface="Lato"/>
                <a:ea typeface="Lato"/>
                <a:cs typeface="Lato"/>
              </a:rPr>
              <a:t> </a:t>
            </a:r>
            <a:r>
              <a:rPr lang="en-US" sz="1700" err="1">
                <a:solidFill>
                  <a:srgbClr val="374151"/>
                </a:solidFill>
                <a:latin typeface="Lato"/>
                <a:ea typeface="Lato"/>
                <a:cs typeface="Lato"/>
              </a:rPr>
              <a:t>sách</a:t>
            </a:r>
            <a:r>
              <a:rPr lang="en-US" sz="1700">
                <a:solidFill>
                  <a:srgbClr val="374151"/>
                </a:solidFill>
                <a:latin typeface="Lato"/>
                <a:ea typeface="Lato"/>
                <a:cs typeface="Lato"/>
              </a:rPr>
              <a:t> </a:t>
            </a:r>
            <a:r>
              <a:rPr lang="en-US" sz="1700" err="1">
                <a:solidFill>
                  <a:srgbClr val="374151"/>
                </a:solidFill>
                <a:latin typeface="Lato"/>
                <a:ea typeface="Lato"/>
                <a:cs typeface="Lato"/>
              </a:rPr>
              <a:t>lịch</a:t>
            </a:r>
            <a:r>
              <a:rPr lang="en-US" sz="1700">
                <a:solidFill>
                  <a:srgbClr val="374151"/>
                </a:solidFill>
                <a:latin typeface="Lato"/>
                <a:ea typeface="Lato"/>
                <a:cs typeface="Lato"/>
              </a:rPr>
              <a:t> </a:t>
            </a:r>
            <a:r>
              <a:rPr lang="en-US" sz="1700" err="1">
                <a:solidFill>
                  <a:srgbClr val="374151"/>
                </a:solidFill>
                <a:latin typeface="Lato"/>
                <a:ea typeface="Lato"/>
                <a:cs typeface="Lato"/>
              </a:rPr>
              <a:t>hẹn</a:t>
            </a:r>
            <a:r>
              <a:rPr lang="en-US" sz="1700">
                <a:solidFill>
                  <a:srgbClr val="374151"/>
                </a:solidFill>
                <a:latin typeface="Lato"/>
                <a:ea typeface="Lato"/>
                <a:cs typeface="Lato"/>
              </a:rPr>
              <a:t> </a:t>
            </a:r>
            <a:r>
              <a:rPr lang="en-US" sz="1700" err="1">
                <a:solidFill>
                  <a:srgbClr val="374151"/>
                </a:solidFill>
                <a:latin typeface="Lato"/>
                <a:ea typeface="Lato"/>
                <a:cs typeface="Lato"/>
              </a:rPr>
              <a:t>và</a:t>
            </a:r>
            <a:r>
              <a:rPr lang="en-US" sz="1700">
                <a:solidFill>
                  <a:srgbClr val="374151"/>
                </a:solidFill>
                <a:latin typeface="Lato"/>
                <a:ea typeface="Lato"/>
                <a:cs typeface="Lato"/>
              </a:rPr>
              <a:t> </a:t>
            </a:r>
            <a:r>
              <a:rPr lang="en-US" sz="1700" err="1">
                <a:solidFill>
                  <a:srgbClr val="374151"/>
                </a:solidFill>
                <a:latin typeface="Lato"/>
                <a:ea typeface="Lato"/>
                <a:cs typeface="Lato"/>
              </a:rPr>
              <a:t>trạng</a:t>
            </a:r>
            <a:r>
              <a:rPr lang="en-US" sz="1700">
                <a:solidFill>
                  <a:srgbClr val="374151"/>
                </a:solidFill>
                <a:latin typeface="Lato"/>
                <a:ea typeface="Lato"/>
                <a:cs typeface="Lato"/>
              </a:rPr>
              <a:t> </a:t>
            </a:r>
            <a:r>
              <a:rPr lang="en-US" sz="1700" err="1">
                <a:solidFill>
                  <a:srgbClr val="374151"/>
                </a:solidFill>
                <a:latin typeface="Lato"/>
                <a:ea typeface="Lato"/>
                <a:cs typeface="Lato"/>
              </a:rPr>
              <a:t>thái</a:t>
            </a:r>
            <a:r>
              <a:rPr lang="en-US" sz="1700">
                <a:solidFill>
                  <a:srgbClr val="374151"/>
                </a:solidFill>
                <a:latin typeface="Lato"/>
                <a:ea typeface="Lato"/>
                <a:cs typeface="Lato"/>
              </a:rPr>
              <a:t> </a:t>
            </a:r>
            <a:r>
              <a:rPr lang="en-US" sz="1700" err="1">
                <a:solidFill>
                  <a:srgbClr val="374151"/>
                </a:solidFill>
                <a:latin typeface="Lato"/>
                <a:ea typeface="Lato"/>
                <a:cs typeface="Lato"/>
              </a:rPr>
              <a:t>tương</a:t>
            </a:r>
            <a:r>
              <a:rPr lang="en-US" sz="1700">
                <a:solidFill>
                  <a:srgbClr val="374151"/>
                </a:solidFill>
                <a:latin typeface="Lato"/>
                <a:ea typeface="Lato"/>
                <a:cs typeface="Lato"/>
              </a:rPr>
              <a:t> </a:t>
            </a:r>
            <a:r>
              <a:rPr lang="en-US" sz="1700" err="1">
                <a:solidFill>
                  <a:srgbClr val="374151"/>
                </a:solidFill>
                <a:latin typeface="Lato"/>
                <a:ea typeface="Lato"/>
                <a:cs typeface="Lato"/>
              </a:rPr>
              <a:t>ứng</a:t>
            </a:r>
            <a:r>
              <a:rPr lang="en-US" sz="1700">
                <a:solidFill>
                  <a:srgbClr val="374151"/>
                </a:solidFill>
                <a:latin typeface="Lato"/>
                <a:ea typeface="Lato"/>
                <a:cs typeface="Lato"/>
              </a:rPr>
              <a:t>.</a:t>
            </a:r>
          </a:p>
          <a:p>
            <a:pPr>
              <a:buFont typeface="Arial"/>
              <a:buChar char="•"/>
            </a:pPr>
            <a:r>
              <a:rPr lang="en-US" sz="1700" b="1" err="1">
                <a:solidFill>
                  <a:srgbClr val="111827"/>
                </a:solidFill>
                <a:latin typeface="Lato"/>
                <a:ea typeface="Lato"/>
                <a:cs typeface="Lato"/>
              </a:rPr>
              <a:t>Hủy</a:t>
            </a:r>
            <a:r>
              <a:rPr lang="en-US" sz="1700" b="1">
                <a:solidFill>
                  <a:srgbClr val="111827"/>
                </a:solidFill>
                <a:latin typeface="Lato"/>
                <a:ea typeface="Lato"/>
                <a:cs typeface="Lato"/>
              </a:rPr>
              <a:t> </a:t>
            </a:r>
            <a:r>
              <a:rPr lang="en-US" sz="1700" b="1" err="1">
                <a:solidFill>
                  <a:srgbClr val="111827"/>
                </a:solidFill>
                <a:latin typeface="Lato"/>
                <a:ea typeface="Lato"/>
                <a:cs typeface="Lato"/>
              </a:rPr>
              <a:t>lịch</a:t>
            </a:r>
            <a:r>
              <a:rPr lang="en-US" sz="1700" b="1">
                <a:solidFill>
                  <a:srgbClr val="111827"/>
                </a:solidFill>
                <a:latin typeface="Lato"/>
                <a:ea typeface="Lato"/>
                <a:cs typeface="Lato"/>
              </a:rPr>
              <a:t> </a:t>
            </a:r>
            <a:r>
              <a:rPr lang="en-US" sz="1700" b="1" err="1">
                <a:solidFill>
                  <a:srgbClr val="111827"/>
                </a:solidFill>
                <a:latin typeface="Lato"/>
                <a:ea typeface="Lato"/>
                <a:cs typeface="Lato"/>
              </a:rPr>
              <a:t>hẹn</a:t>
            </a:r>
            <a:r>
              <a:rPr lang="en-US" sz="1700" b="1">
                <a:solidFill>
                  <a:srgbClr val="111827"/>
                </a:solidFill>
                <a:latin typeface="Lato"/>
                <a:ea typeface="Lato"/>
                <a:cs typeface="Lato"/>
              </a:rPr>
              <a:t>: </a:t>
            </a:r>
            <a:r>
              <a:rPr lang="en-US" sz="1700">
                <a:solidFill>
                  <a:srgbClr val="374151"/>
                </a:solidFill>
                <a:latin typeface="Lato"/>
                <a:ea typeface="Lato"/>
                <a:cs typeface="Lato"/>
              </a:rPr>
              <a:t>Cung </a:t>
            </a:r>
            <a:r>
              <a:rPr lang="en-US" sz="1700" err="1">
                <a:solidFill>
                  <a:srgbClr val="374151"/>
                </a:solidFill>
                <a:latin typeface="Lato"/>
                <a:ea typeface="Lato"/>
                <a:cs typeface="Lato"/>
              </a:rPr>
              <a:t>cấp</a:t>
            </a:r>
            <a:r>
              <a:rPr lang="en-US" sz="1700">
                <a:solidFill>
                  <a:srgbClr val="374151"/>
                </a:solidFill>
                <a:latin typeface="Lato"/>
                <a:ea typeface="Lato"/>
                <a:cs typeface="Lato"/>
              </a:rPr>
              <a:t> </a:t>
            </a:r>
            <a:r>
              <a:rPr lang="en-US" sz="1700" err="1">
                <a:solidFill>
                  <a:srgbClr val="374151"/>
                </a:solidFill>
                <a:latin typeface="Lato"/>
                <a:ea typeface="Lato"/>
                <a:cs typeface="Lato"/>
              </a:rPr>
              <a:t>lý</a:t>
            </a:r>
            <a:r>
              <a:rPr lang="en-US" sz="1700">
                <a:solidFill>
                  <a:srgbClr val="374151"/>
                </a:solidFill>
                <a:latin typeface="Lato"/>
                <a:ea typeface="Lato"/>
                <a:cs typeface="Lato"/>
              </a:rPr>
              <a:t> do </a:t>
            </a:r>
            <a:r>
              <a:rPr lang="en-US" sz="1700" err="1">
                <a:solidFill>
                  <a:srgbClr val="374151"/>
                </a:solidFill>
                <a:latin typeface="Lato"/>
                <a:ea typeface="Lato"/>
                <a:cs typeface="Lato"/>
              </a:rPr>
              <a:t>hủy</a:t>
            </a:r>
            <a:r>
              <a:rPr lang="en-US" sz="1700">
                <a:solidFill>
                  <a:srgbClr val="374151"/>
                </a:solidFill>
                <a:latin typeface="Lato"/>
                <a:ea typeface="Lato"/>
                <a:cs typeface="Lato"/>
              </a:rPr>
              <a:t>, </a:t>
            </a:r>
            <a:r>
              <a:rPr lang="en-US" sz="1700" err="1">
                <a:solidFill>
                  <a:srgbClr val="374151"/>
                </a:solidFill>
                <a:latin typeface="Lato"/>
                <a:ea typeface="Lato"/>
                <a:cs typeface="Lato"/>
              </a:rPr>
              <a:t>thông</a:t>
            </a:r>
            <a:r>
              <a:rPr lang="en-US" sz="1700">
                <a:solidFill>
                  <a:srgbClr val="374151"/>
                </a:solidFill>
                <a:latin typeface="Lato"/>
                <a:ea typeface="Lato"/>
                <a:cs typeface="Lato"/>
              </a:rPr>
              <a:t> </a:t>
            </a:r>
            <a:r>
              <a:rPr lang="en-US" sz="1700" err="1">
                <a:solidFill>
                  <a:srgbClr val="374151"/>
                </a:solidFill>
                <a:latin typeface="Lato"/>
                <a:ea typeface="Lato"/>
                <a:cs typeface="Lato"/>
              </a:rPr>
              <a:t>báo</a:t>
            </a:r>
            <a:r>
              <a:rPr lang="en-US" sz="1700">
                <a:solidFill>
                  <a:srgbClr val="374151"/>
                </a:solidFill>
                <a:latin typeface="Lato"/>
                <a:ea typeface="Lato"/>
                <a:cs typeface="Lato"/>
              </a:rPr>
              <a:t> </a:t>
            </a:r>
            <a:r>
              <a:rPr lang="en-US" sz="1700" err="1">
                <a:solidFill>
                  <a:srgbClr val="374151"/>
                </a:solidFill>
                <a:latin typeface="Lato"/>
                <a:ea typeface="Lato"/>
                <a:cs typeface="Lato"/>
              </a:rPr>
              <a:t>đến</a:t>
            </a:r>
            <a:r>
              <a:rPr lang="en-US" sz="1700">
                <a:solidFill>
                  <a:srgbClr val="374151"/>
                </a:solidFill>
                <a:latin typeface="Lato"/>
                <a:ea typeface="Lato"/>
                <a:cs typeface="Lato"/>
              </a:rPr>
              <a:t> </a:t>
            </a:r>
            <a:r>
              <a:rPr lang="en-US" sz="1700" err="1">
                <a:solidFill>
                  <a:srgbClr val="374151"/>
                </a:solidFill>
                <a:latin typeface="Lato"/>
                <a:ea typeface="Lato"/>
                <a:cs typeface="Lato"/>
              </a:rPr>
              <a:t>bác</a:t>
            </a:r>
            <a:r>
              <a:rPr lang="en-US" sz="1700">
                <a:solidFill>
                  <a:srgbClr val="374151"/>
                </a:solidFill>
                <a:latin typeface="Lato"/>
                <a:ea typeface="Lato"/>
                <a:cs typeface="Lato"/>
              </a:rPr>
              <a:t> </a:t>
            </a:r>
            <a:r>
              <a:rPr lang="en-US" sz="1700" err="1">
                <a:solidFill>
                  <a:srgbClr val="374151"/>
                </a:solidFill>
                <a:latin typeface="Lato"/>
                <a:ea typeface="Lato"/>
                <a:cs typeface="Lato"/>
              </a:rPr>
              <a:t>sĩ</a:t>
            </a:r>
            <a:r>
              <a:rPr lang="en-US" sz="1700">
                <a:solidFill>
                  <a:srgbClr val="374151"/>
                </a:solidFill>
                <a:latin typeface="Lato"/>
                <a:ea typeface="Lato"/>
                <a:cs typeface="Lato"/>
              </a:rPr>
              <a:t>.</a:t>
            </a:r>
          </a:p>
          <a:p>
            <a:pPr>
              <a:buFont typeface="Arial"/>
              <a:buChar char="•"/>
            </a:pPr>
            <a:r>
              <a:rPr lang="en-US" sz="1700" b="1">
                <a:solidFill>
                  <a:srgbClr val="111827"/>
                </a:solidFill>
                <a:latin typeface="Lato"/>
                <a:ea typeface="Lato"/>
                <a:cs typeface="Lato"/>
              </a:rPr>
              <a:t>Xem </a:t>
            </a:r>
            <a:r>
              <a:rPr lang="en-US" sz="1700" b="1" err="1">
                <a:solidFill>
                  <a:srgbClr val="111827"/>
                </a:solidFill>
                <a:latin typeface="Lato"/>
                <a:ea typeface="Lato"/>
                <a:cs typeface="Lato"/>
              </a:rPr>
              <a:t>lịch</a:t>
            </a:r>
            <a:r>
              <a:rPr lang="en-US" sz="1700" b="1">
                <a:solidFill>
                  <a:srgbClr val="111827"/>
                </a:solidFill>
                <a:latin typeface="Lato"/>
                <a:ea typeface="Lato"/>
                <a:cs typeface="Lato"/>
              </a:rPr>
              <a:t> </a:t>
            </a:r>
            <a:r>
              <a:rPr lang="en-US" sz="1700" b="1" err="1">
                <a:solidFill>
                  <a:srgbClr val="111827"/>
                </a:solidFill>
                <a:latin typeface="Lato"/>
                <a:ea typeface="Lato"/>
                <a:cs typeface="Lato"/>
              </a:rPr>
              <a:t>sử</a:t>
            </a:r>
            <a:r>
              <a:rPr lang="en-US" sz="1700" b="1">
                <a:solidFill>
                  <a:srgbClr val="111827"/>
                </a:solidFill>
                <a:latin typeface="Lato"/>
                <a:ea typeface="Lato"/>
                <a:cs typeface="Lato"/>
              </a:rPr>
              <a:t> </a:t>
            </a:r>
            <a:r>
              <a:rPr lang="en-US" sz="1700" b="1" err="1">
                <a:solidFill>
                  <a:srgbClr val="111827"/>
                </a:solidFill>
                <a:latin typeface="Lato"/>
                <a:ea typeface="Lato"/>
                <a:cs typeface="Lato"/>
              </a:rPr>
              <a:t>khám</a:t>
            </a:r>
            <a:r>
              <a:rPr lang="en-US" sz="1700" b="1">
                <a:solidFill>
                  <a:srgbClr val="111827"/>
                </a:solidFill>
                <a:latin typeface="Lato"/>
                <a:ea typeface="Lato"/>
                <a:cs typeface="Lato"/>
              </a:rPr>
              <a:t> </a:t>
            </a:r>
            <a:r>
              <a:rPr lang="en-US" sz="1700" b="1" err="1">
                <a:solidFill>
                  <a:srgbClr val="111827"/>
                </a:solidFill>
                <a:latin typeface="Lato"/>
                <a:ea typeface="Lato"/>
                <a:cs typeface="Lato"/>
              </a:rPr>
              <a:t>bệnh</a:t>
            </a:r>
            <a:r>
              <a:rPr lang="en-US" sz="1700" b="1">
                <a:solidFill>
                  <a:srgbClr val="111827"/>
                </a:solidFill>
                <a:latin typeface="Lato"/>
                <a:ea typeface="Lato"/>
                <a:cs typeface="Lato"/>
              </a:rPr>
              <a:t>: </a:t>
            </a:r>
            <a:r>
              <a:rPr lang="en-US" sz="1700" err="1">
                <a:solidFill>
                  <a:srgbClr val="374151"/>
                </a:solidFill>
                <a:latin typeface="Lato"/>
                <a:ea typeface="Lato"/>
                <a:cs typeface="Lato"/>
              </a:rPr>
              <a:t>Truy</a:t>
            </a:r>
            <a:r>
              <a:rPr lang="en-US" sz="1700">
                <a:solidFill>
                  <a:srgbClr val="374151"/>
                </a:solidFill>
                <a:latin typeface="Lato"/>
                <a:ea typeface="Lato"/>
                <a:cs typeface="Lato"/>
              </a:rPr>
              <a:t> </a:t>
            </a:r>
            <a:r>
              <a:rPr lang="en-US" sz="1700" err="1">
                <a:solidFill>
                  <a:srgbClr val="374151"/>
                </a:solidFill>
                <a:latin typeface="Lato"/>
                <a:ea typeface="Lato"/>
                <a:cs typeface="Lato"/>
              </a:rPr>
              <a:t>cập</a:t>
            </a:r>
            <a:r>
              <a:rPr lang="en-US" sz="1700">
                <a:solidFill>
                  <a:srgbClr val="374151"/>
                </a:solidFill>
                <a:latin typeface="Lato"/>
                <a:ea typeface="Lato"/>
                <a:cs typeface="Lato"/>
              </a:rPr>
              <a:t> </a:t>
            </a:r>
            <a:r>
              <a:rPr lang="en-US" sz="1700" err="1">
                <a:solidFill>
                  <a:srgbClr val="374151"/>
                </a:solidFill>
                <a:latin typeface="Lato"/>
                <a:ea typeface="Lato"/>
                <a:cs typeface="Lato"/>
              </a:rPr>
              <a:t>hồ</a:t>
            </a:r>
            <a:r>
              <a:rPr lang="en-US" sz="1700">
                <a:solidFill>
                  <a:srgbClr val="374151"/>
                </a:solidFill>
                <a:latin typeface="Lato"/>
                <a:ea typeface="Lato"/>
                <a:cs typeface="Lato"/>
              </a:rPr>
              <a:t> </a:t>
            </a:r>
            <a:r>
              <a:rPr lang="en-US" sz="1700" err="1">
                <a:solidFill>
                  <a:srgbClr val="374151"/>
                </a:solidFill>
                <a:latin typeface="Lato"/>
                <a:ea typeface="Lato"/>
                <a:cs typeface="Lato"/>
              </a:rPr>
              <a:t>sơ</a:t>
            </a:r>
            <a:r>
              <a:rPr lang="en-US" sz="1700">
                <a:solidFill>
                  <a:srgbClr val="374151"/>
                </a:solidFill>
                <a:latin typeface="Lato"/>
                <a:ea typeface="Lato"/>
                <a:cs typeface="Lato"/>
              </a:rPr>
              <a:t> </a:t>
            </a:r>
            <a:r>
              <a:rPr lang="en-US" sz="1700" err="1">
                <a:solidFill>
                  <a:srgbClr val="374151"/>
                </a:solidFill>
                <a:latin typeface="Lato"/>
                <a:ea typeface="Lato"/>
                <a:cs typeface="Lato"/>
              </a:rPr>
              <a:t>khám</a:t>
            </a:r>
            <a:r>
              <a:rPr lang="en-US" sz="1700">
                <a:solidFill>
                  <a:srgbClr val="374151"/>
                </a:solidFill>
                <a:latin typeface="Lato"/>
                <a:ea typeface="Lato"/>
                <a:cs typeface="Lato"/>
              </a:rPr>
              <a:t>, bao </a:t>
            </a:r>
            <a:r>
              <a:rPr lang="en-US" sz="1700" err="1">
                <a:solidFill>
                  <a:srgbClr val="374151"/>
                </a:solidFill>
                <a:latin typeface="Lato"/>
                <a:ea typeface="Lato"/>
                <a:cs typeface="Lato"/>
              </a:rPr>
              <a:t>gồm</a:t>
            </a:r>
            <a:r>
              <a:rPr lang="en-US" sz="1700">
                <a:solidFill>
                  <a:srgbClr val="374151"/>
                </a:solidFill>
                <a:latin typeface="Lato"/>
                <a:ea typeface="Lato"/>
                <a:cs typeface="Lato"/>
              </a:rPr>
              <a:t> </a:t>
            </a:r>
            <a:r>
              <a:rPr lang="en-US" sz="1700" err="1">
                <a:solidFill>
                  <a:srgbClr val="374151"/>
                </a:solidFill>
                <a:latin typeface="Lato"/>
                <a:ea typeface="Lato"/>
                <a:cs typeface="Lato"/>
              </a:rPr>
              <a:t>chẩn</a:t>
            </a:r>
            <a:r>
              <a:rPr lang="en-US" sz="1700">
                <a:solidFill>
                  <a:srgbClr val="374151"/>
                </a:solidFill>
                <a:latin typeface="Lato"/>
                <a:ea typeface="Lato"/>
                <a:cs typeface="Lato"/>
              </a:rPr>
              <a:t> </a:t>
            </a:r>
            <a:r>
              <a:rPr lang="en-US" sz="1700" err="1">
                <a:solidFill>
                  <a:srgbClr val="374151"/>
                </a:solidFill>
                <a:latin typeface="Lato"/>
                <a:ea typeface="Lato"/>
                <a:cs typeface="Lato"/>
              </a:rPr>
              <a:t>đoán</a:t>
            </a:r>
            <a:r>
              <a:rPr lang="en-US" sz="1700">
                <a:solidFill>
                  <a:srgbClr val="374151"/>
                </a:solidFill>
                <a:latin typeface="Lato"/>
                <a:ea typeface="Lato"/>
                <a:cs typeface="Lato"/>
              </a:rPr>
              <a:t> </a:t>
            </a:r>
            <a:r>
              <a:rPr lang="en-US" sz="1700" err="1">
                <a:solidFill>
                  <a:srgbClr val="374151"/>
                </a:solidFill>
                <a:latin typeface="Lato"/>
                <a:ea typeface="Lato"/>
                <a:cs typeface="Lato"/>
              </a:rPr>
              <a:t>và</a:t>
            </a:r>
            <a:r>
              <a:rPr lang="en-US" sz="1700">
                <a:solidFill>
                  <a:srgbClr val="374151"/>
                </a:solidFill>
                <a:latin typeface="Lato"/>
                <a:ea typeface="Lato"/>
                <a:cs typeface="Lato"/>
              </a:rPr>
              <a:t> </a:t>
            </a:r>
            <a:r>
              <a:rPr lang="en-US" sz="1700" err="1">
                <a:solidFill>
                  <a:srgbClr val="374151"/>
                </a:solidFill>
                <a:latin typeface="Lato"/>
                <a:ea typeface="Lato"/>
                <a:cs typeface="Lato"/>
              </a:rPr>
              <a:t>đơn</a:t>
            </a:r>
            <a:r>
              <a:rPr lang="en-US" sz="1700">
                <a:solidFill>
                  <a:srgbClr val="374151"/>
                </a:solidFill>
                <a:latin typeface="Lato"/>
                <a:ea typeface="Lato"/>
                <a:cs typeface="Lato"/>
              </a:rPr>
              <a:t> </a:t>
            </a:r>
            <a:r>
              <a:rPr lang="en-US" sz="1700" err="1">
                <a:solidFill>
                  <a:srgbClr val="374151"/>
                </a:solidFill>
                <a:latin typeface="Lato"/>
                <a:ea typeface="Lato"/>
                <a:cs typeface="Lato"/>
              </a:rPr>
              <a:t>thuốc</a:t>
            </a:r>
            <a:r>
              <a:rPr lang="en-US" sz="1700">
                <a:solidFill>
                  <a:srgbClr val="374151"/>
                </a:solidFill>
                <a:latin typeface="Lato"/>
                <a:ea typeface="Lato"/>
                <a:cs typeface="Lato"/>
              </a:rPr>
              <a:t>.</a:t>
            </a:r>
            <a:endParaRPr lang="en-US" sz="1700"/>
          </a:p>
          <a:p>
            <a:pPr>
              <a:buFont typeface="Arial"/>
              <a:buChar char="•"/>
            </a:pPr>
            <a:r>
              <a:rPr lang="en-US" sz="1700" b="1" err="1">
                <a:solidFill>
                  <a:srgbClr val="374151"/>
                </a:solidFill>
                <a:latin typeface="Lato"/>
                <a:ea typeface="Lato"/>
                <a:cs typeface="Lato"/>
              </a:rPr>
              <a:t>Nhận</a:t>
            </a:r>
            <a:r>
              <a:rPr lang="en-US" sz="1700" b="1">
                <a:solidFill>
                  <a:srgbClr val="374151"/>
                </a:solidFill>
                <a:latin typeface="Lato"/>
                <a:ea typeface="Lato"/>
                <a:cs typeface="Lato"/>
              </a:rPr>
              <a:t> </a:t>
            </a:r>
            <a:r>
              <a:rPr lang="en-US" sz="1700" b="1" err="1">
                <a:solidFill>
                  <a:srgbClr val="374151"/>
                </a:solidFill>
                <a:latin typeface="Lato"/>
                <a:ea typeface="Lato"/>
                <a:cs typeface="Lato"/>
              </a:rPr>
              <a:t>thông</a:t>
            </a:r>
            <a:r>
              <a:rPr lang="en-US" sz="1700" b="1">
                <a:solidFill>
                  <a:srgbClr val="374151"/>
                </a:solidFill>
                <a:latin typeface="Lato"/>
                <a:ea typeface="Lato"/>
                <a:cs typeface="Lato"/>
              </a:rPr>
              <a:t> </a:t>
            </a:r>
            <a:r>
              <a:rPr lang="en-US" sz="1700" b="1" err="1">
                <a:solidFill>
                  <a:srgbClr val="374151"/>
                </a:solidFill>
                <a:latin typeface="Lato"/>
                <a:ea typeface="Lato"/>
                <a:cs typeface="Lato"/>
              </a:rPr>
              <a:t>báo</a:t>
            </a:r>
            <a:r>
              <a:rPr lang="en-US" sz="1700" b="1">
                <a:solidFill>
                  <a:srgbClr val="374151"/>
                </a:solidFill>
                <a:latin typeface="Lato"/>
                <a:ea typeface="Lato"/>
                <a:cs typeface="Lato"/>
              </a:rPr>
              <a:t>: </a:t>
            </a:r>
            <a:r>
              <a:rPr lang="en-US" sz="1700">
                <a:solidFill>
                  <a:srgbClr val="374151"/>
                </a:solidFill>
                <a:latin typeface="Lato"/>
                <a:ea typeface="Lato"/>
                <a:cs typeface="Lato"/>
              </a:rPr>
              <a:t>Thông </a:t>
            </a:r>
            <a:r>
              <a:rPr lang="en-US" sz="1700" err="1">
                <a:solidFill>
                  <a:srgbClr val="374151"/>
                </a:solidFill>
                <a:latin typeface="Lato"/>
                <a:ea typeface="Lato"/>
                <a:cs typeface="Lato"/>
              </a:rPr>
              <a:t>báo</a:t>
            </a:r>
            <a:r>
              <a:rPr lang="en-US" sz="1700">
                <a:solidFill>
                  <a:srgbClr val="374151"/>
                </a:solidFill>
                <a:latin typeface="Lato"/>
                <a:ea typeface="Lato"/>
                <a:cs typeface="Lato"/>
              </a:rPr>
              <a:t> </a:t>
            </a:r>
            <a:r>
              <a:rPr lang="en-US" sz="1700" err="1">
                <a:solidFill>
                  <a:srgbClr val="374151"/>
                </a:solidFill>
                <a:latin typeface="Lato"/>
                <a:ea typeface="Lato"/>
                <a:cs typeface="Lato"/>
              </a:rPr>
              <a:t>khi</a:t>
            </a:r>
            <a:r>
              <a:rPr lang="en-US" sz="1700">
                <a:solidFill>
                  <a:srgbClr val="374151"/>
                </a:solidFill>
                <a:latin typeface="Lato"/>
                <a:ea typeface="Lato"/>
                <a:cs typeface="Lato"/>
              </a:rPr>
              <a:t> </a:t>
            </a:r>
            <a:r>
              <a:rPr lang="en-US" sz="1700" err="1">
                <a:solidFill>
                  <a:srgbClr val="374151"/>
                </a:solidFill>
                <a:latin typeface="Lato"/>
                <a:ea typeface="Lato"/>
                <a:cs typeface="Lato"/>
              </a:rPr>
              <a:t>đặt</a:t>
            </a:r>
            <a:r>
              <a:rPr lang="en-US" sz="1700">
                <a:solidFill>
                  <a:srgbClr val="374151"/>
                </a:solidFill>
                <a:latin typeface="Lato"/>
                <a:ea typeface="Lato"/>
                <a:cs typeface="Lato"/>
              </a:rPr>
              <a:t> </a:t>
            </a:r>
            <a:r>
              <a:rPr lang="en-US" sz="1700" err="1">
                <a:solidFill>
                  <a:srgbClr val="374151"/>
                </a:solidFill>
                <a:latin typeface="Lato"/>
                <a:ea typeface="Lato"/>
                <a:cs typeface="Lato"/>
              </a:rPr>
              <a:t>lịch</a:t>
            </a:r>
            <a:r>
              <a:rPr lang="en-US" sz="1700">
                <a:solidFill>
                  <a:srgbClr val="374151"/>
                </a:solidFill>
                <a:latin typeface="Lato"/>
                <a:ea typeface="Lato"/>
                <a:cs typeface="Lato"/>
              </a:rPr>
              <a:t>, </a:t>
            </a:r>
            <a:r>
              <a:rPr lang="en-US" sz="1700" err="1">
                <a:solidFill>
                  <a:srgbClr val="374151"/>
                </a:solidFill>
                <a:latin typeface="Lato"/>
                <a:ea typeface="Lato"/>
                <a:cs typeface="Lato"/>
              </a:rPr>
              <a:t>hủy</a:t>
            </a:r>
            <a:r>
              <a:rPr lang="en-US" sz="1700">
                <a:solidFill>
                  <a:srgbClr val="374151"/>
                </a:solidFill>
                <a:latin typeface="Lato"/>
                <a:ea typeface="Lato"/>
                <a:cs typeface="Lato"/>
              </a:rPr>
              <a:t> </a:t>
            </a:r>
            <a:r>
              <a:rPr lang="en-US" sz="1700" err="1">
                <a:solidFill>
                  <a:srgbClr val="374151"/>
                </a:solidFill>
                <a:latin typeface="Lato"/>
                <a:ea typeface="Lato"/>
                <a:cs typeface="Lato"/>
              </a:rPr>
              <a:t>hoặc</a:t>
            </a:r>
            <a:r>
              <a:rPr lang="en-US" sz="1700">
                <a:solidFill>
                  <a:srgbClr val="374151"/>
                </a:solidFill>
                <a:latin typeface="Lato"/>
                <a:ea typeface="Lato"/>
                <a:cs typeface="Lato"/>
              </a:rPr>
              <a:t> </a:t>
            </a:r>
            <a:r>
              <a:rPr lang="en-US" sz="1700" err="1">
                <a:solidFill>
                  <a:srgbClr val="374151"/>
                </a:solidFill>
                <a:latin typeface="Lato"/>
                <a:ea typeface="Lato"/>
                <a:cs typeface="Lato"/>
              </a:rPr>
              <a:t>thay</a:t>
            </a:r>
            <a:r>
              <a:rPr lang="en-US" sz="1700">
                <a:solidFill>
                  <a:srgbClr val="374151"/>
                </a:solidFill>
                <a:latin typeface="Lato"/>
                <a:ea typeface="Lato"/>
                <a:cs typeface="Lato"/>
              </a:rPr>
              <a:t> </a:t>
            </a:r>
            <a:r>
              <a:rPr lang="en-US" sz="1700" err="1">
                <a:solidFill>
                  <a:srgbClr val="374151"/>
                </a:solidFill>
                <a:latin typeface="Lato"/>
                <a:ea typeface="Lato"/>
                <a:cs typeface="Lato"/>
              </a:rPr>
              <a:t>đổi</a:t>
            </a:r>
            <a:r>
              <a:rPr lang="en-US" sz="1700">
                <a:solidFill>
                  <a:srgbClr val="374151"/>
                </a:solidFill>
                <a:latin typeface="Lato"/>
                <a:ea typeface="Lato"/>
                <a:cs typeface="Lato"/>
              </a:rPr>
              <a:t>.</a:t>
            </a:r>
            <a:endParaRPr lang="en-US" sz="1700"/>
          </a:p>
        </p:txBody>
      </p:sp>
    </p:spTree>
    <p:extLst>
      <p:ext uri="{BB962C8B-B14F-4D97-AF65-F5344CB8AC3E}">
        <p14:creationId xmlns:p14="http://schemas.microsoft.com/office/powerpoint/2010/main" val="4003604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EE65B1-FEB9-F64D-9584-38D5BBBFC677}"/>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F4A377B-0BB6-BDA2-E1A3-BB00D2B6F8C1}"/>
              </a:ext>
            </a:extLst>
          </p:cNvPr>
          <p:cNvSpPr>
            <a:spLocks noGrp="1"/>
          </p:cNvSpPr>
          <p:nvPr>
            <p:ph type="sldNum" sz="quarter" idx="12"/>
          </p:nvPr>
        </p:nvSpPr>
        <p:spPr/>
        <p:txBody>
          <a:bodyPr/>
          <a:lstStyle/>
          <a:p>
            <a:fld id="{9EA0BE3B-158A-4EDF-80DC-E394A0D1600F}" type="slidenum">
              <a:rPr lang="en-US" smtClean="0"/>
              <a:pPr/>
              <a:t>17</a:t>
            </a:fld>
            <a:endParaRPr lang="en-US"/>
          </a:p>
        </p:txBody>
      </p:sp>
      <p:sp>
        <p:nvSpPr>
          <p:cNvPr id="3" name="Title 2">
            <a:extLst>
              <a:ext uri="{FF2B5EF4-FFF2-40B4-BE49-F238E27FC236}">
                <a16:creationId xmlns:a16="http://schemas.microsoft.com/office/drawing/2014/main" id="{8D34B1DF-5C8D-4FF9-288A-7FFD7A3A76FD}"/>
              </a:ext>
            </a:extLst>
          </p:cNvPr>
          <p:cNvSpPr>
            <a:spLocks noGrp="1"/>
          </p:cNvSpPr>
          <p:nvPr>
            <p:ph type="title"/>
          </p:nvPr>
        </p:nvSpPr>
        <p:spPr/>
        <p:txBody>
          <a:bodyPr/>
          <a:lstStyle/>
          <a:p>
            <a:r>
              <a:rPr lang="en-US"/>
              <a:t>MÔ TẢ CHỨC NĂNG</a:t>
            </a:r>
          </a:p>
        </p:txBody>
      </p:sp>
      <p:sp>
        <p:nvSpPr>
          <p:cNvPr id="4" name="Content Placeholder 3">
            <a:extLst>
              <a:ext uri="{FF2B5EF4-FFF2-40B4-BE49-F238E27FC236}">
                <a16:creationId xmlns:a16="http://schemas.microsoft.com/office/drawing/2014/main" id="{51D9C61F-6A50-64D9-5F63-1D666B1FAC42}"/>
              </a:ext>
            </a:extLst>
          </p:cNvPr>
          <p:cNvSpPr>
            <a:spLocks noGrp="1"/>
          </p:cNvSpPr>
          <p:nvPr>
            <p:ph sz="quarter" idx="13"/>
          </p:nvPr>
        </p:nvSpPr>
        <p:spPr/>
        <p:txBody>
          <a:bodyPr lIns="91440" tIns="45720" rIns="91440" bIns="45720" anchor="t"/>
          <a:lstStyle/>
          <a:p>
            <a:pPr>
              <a:buNone/>
            </a:pPr>
            <a:r>
              <a:rPr lang="en-US" b="1">
                <a:latin typeface="Lato"/>
                <a:ea typeface="Lato"/>
                <a:cs typeface="Lato"/>
              </a:rPr>
              <a:t>2. </a:t>
            </a:r>
            <a:r>
              <a:rPr lang="en-US" b="1" err="1">
                <a:latin typeface="Lato"/>
                <a:ea typeface="Lato"/>
                <a:cs typeface="Lato"/>
              </a:rPr>
              <a:t>Chức</a:t>
            </a:r>
            <a:r>
              <a:rPr lang="en-US" b="1">
                <a:latin typeface="Lato"/>
                <a:ea typeface="Lato"/>
                <a:cs typeface="Lato"/>
              </a:rPr>
              <a:t> </a:t>
            </a:r>
            <a:r>
              <a:rPr lang="en-US" b="1" err="1">
                <a:latin typeface="Lato"/>
                <a:ea typeface="Lato"/>
                <a:cs typeface="Lato"/>
              </a:rPr>
              <a:t>năng</a:t>
            </a:r>
            <a:r>
              <a:rPr lang="en-US" b="1">
                <a:latin typeface="Lato"/>
                <a:ea typeface="Lato"/>
                <a:cs typeface="Lato"/>
              </a:rPr>
              <a:t> </a:t>
            </a:r>
            <a:r>
              <a:rPr lang="en-US" b="1" err="1">
                <a:latin typeface="Lato"/>
                <a:ea typeface="Lato"/>
                <a:cs typeface="Lato"/>
              </a:rPr>
              <a:t>dành</a:t>
            </a:r>
            <a:r>
              <a:rPr lang="en-US" b="1">
                <a:latin typeface="Lato"/>
                <a:ea typeface="Lato"/>
                <a:cs typeface="Lato"/>
              </a:rPr>
              <a:t> </a:t>
            </a:r>
            <a:r>
              <a:rPr lang="en-US" b="1" err="1">
                <a:latin typeface="Lato"/>
                <a:ea typeface="Lato"/>
                <a:cs typeface="Lato"/>
              </a:rPr>
              <a:t>cho</a:t>
            </a:r>
            <a:r>
              <a:rPr lang="en-US" b="1">
                <a:latin typeface="Lato"/>
                <a:ea typeface="Lato"/>
                <a:cs typeface="Lato"/>
              </a:rPr>
              <a:t> </a:t>
            </a:r>
            <a:r>
              <a:rPr lang="en-US" b="1" err="1">
                <a:latin typeface="Lato"/>
                <a:ea typeface="Lato"/>
                <a:cs typeface="Lato"/>
              </a:rPr>
              <a:t>bác</a:t>
            </a:r>
            <a:r>
              <a:rPr lang="en-US" b="1">
                <a:latin typeface="Lato"/>
                <a:ea typeface="Lato"/>
                <a:cs typeface="Lato"/>
              </a:rPr>
              <a:t> </a:t>
            </a:r>
            <a:r>
              <a:rPr lang="en-US" b="1" err="1">
                <a:latin typeface="Lato"/>
                <a:ea typeface="Lato"/>
                <a:cs typeface="Lato"/>
              </a:rPr>
              <a:t>sĩ</a:t>
            </a:r>
            <a:endParaRPr lang="vi-VN" err="1">
              <a:latin typeface="Lato"/>
              <a:ea typeface="Lato"/>
              <a:cs typeface="Lato"/>
            </a:endParaRPr>
          </a:p>
          <a:p>
            <a:pPr>
              <a:buFont typeface="Arial"/>
              <a:buChar char="•"/>
            </a:pPr>
            <a:r>
              <a:rPr lang="en-US" sz="1700" b="1" err="1">
                <a:solidFill>
                  <a:srgbClr val="111827"/>
                </a:solidFill>
                <a:latin typeface="Lato"/>
                <a:ea typeface="Lato"/>
                <a:cs typeface="Lato"/>
              </a:rPr>
              <a:t>Đăng</a:t>
            </a:r>
            <a:r>
              <a:rPr lang="en-US" sz="1700" b="1">
                <a:solidFill>
                  <a:srgbClr val="111827"/>
                </a:solidFill>
                <a:latin typeface="Lato"/>
                <a:ea typeface="Lato"/>
                <a:cs typeface="Lato"/>
              </a:rPr>
              <a:t> </a:t>
            </a:r>
            <a:r>
              <a:rPr lang="en-US" sz="1700" b="1" err="1">
                <a:solidFill>
                  <a:srgbClr val="111827"/>
                </a:solidFill>
                <a:latin typeface="Lato"/>
                <a:ea typeface="Lato"/>
                <a:cs typeface="Lato"/>
              </a:rPr>
              <a:t>nhập</a:t>
            </a:r>
            <a:r>
              <a:rPr lang="en-US" sz="1700" b="1">
                <a:solidFill>
                  <a:srgbClr val="111827"/>
                </a:solidFill>
                <a:latin typeface="Lato"/>
                <a:ea typeface="Lato"/>
                <a:cs typeface="Lato"/>
              </a:rPr>
              <a:t> </a:t>
            </a:r>
            <a:r>
              <a:rPr lang="en-US" sz="1700" b="1" err="1">
                <a:solidFill>
                  <a:srgbClr val="111827"/>
                </a:solidFill>
                <a:latin typeface="Lato"/>
                <a:ea typeface="Lato"/>
                <a:cs typeface="Lato"/>
              </a:rPr>
              <a:t>hệ</a:t>
            </a:r>
            <a:r>
              <a:rPr lang="en-US" sz="1700" b="1">
                <a:solidFill>
                  <a:srgbClr val="111827"/>
                </a:solidFill>
                <a:latin typeface="Lato"/>
                <a:ea typeface="Lato"/>
                <a:cs typeface="Lato"/>
              </a:rPr>
              <a:t> </a:t>
            </a:r>
            <a:r>
              <a:rPr lang="en-US" sz="1700" b="1" err="1">
                <a:solidFill>
                  <a:srgbClr val="111827"/>
                </a:solidFill>
                <a:latin typeface="Lato"/>
                <a:ea typeface="Lato"/>
                <a:cs typeface="Lato"/>
              </a:rPr>
              <a:t>thống</a:t>
            </a:r>
            <a:r>
              <a:rPr lang="en-US" sz="1700" b="1">
                <a:solidFill>
                  <a:srgbClr val="111827"/>
                </a:solidFill>
                <a:latin typeface="Lato"/>
                <a:ea typeface="Lato"/>
                <a:cs typeface="Lato"/>
              </a:rPr>
              <a:t>: </a:t>
            </a:r>
            <a:r>
              <a:rPr lang="en-US" sz="1700" err="1">
                <a:solidFill>
                  <a:srgbClr val="111827"/>
                </a:solidFill>
                <a:latin typeface="Lato"/>
                <a:ea typeface="Lato"/>
                <a:cs typeface="Lato"/>
              </a:rPr>
              <a:t>Sử</a:t>
            </a:r>
            <a:r>
              <a:rPr lang="en-US" sz="1700">
                <a:solidFill>
                  <a:srgbClr val="111827"/>
                </a:solidFill>
                <a:latin typeface="Lato"/>
                <a:ea typeface="Lato"/>
                <a:cs typeface="Lato"/>
              </a:rPr>
              <a:t> </a:t>
            </a:r>
            <a:r>
              <a:rPr lang="en-US" sz="1700" err="1">
                <a:solidFill>
                  <a:srgbClr val="111827"/>
                </a:solidFill>
                <a:latin typeface="Lato"/>
                <a:ea typeface="Lato"/>
                <a:cs typeface="Lato"/>
              </a:rPr>
              <a:t>dụng</a:t>
            </a:r>
            <a:r>
              <a:rPr lang="en-US" sz="1700">
                <a:solidFill>
                  <a:srgbClr val="111827"/>
                </a:solidFill>
                <a:latin typeface="Lato"/>
                <a:ea typeface="Lato"/>
                <a:cs typeface="Lato"/>
              </a:rPr>
              <a:t> email </a:t>
            </a:r>
            <a:r>
              <a:rPr lang="en-US" sz="1700" err="1">
                <a:solidFill>
                  <a:srgbClr val="111827"/>
                </a:solidFill>
                <a:latin typeface="Lato"/>
                <a:ea typeface="Lato"/>
                <a:cs typeface="Lato"/>
              </a:rPr>
              <a:t>và</a:t>
            </a:r>
            <a:r>
              <a:rPr lang="en-US" sz="1700">
                <a:solidFill>
                  <a:srgbClr val="111827"/>
                </a:solidFill>
                <a:latin typeface="Lato"/>
                <a:ea typeface="Lato"/>
                <a:cs typeface="Lato"/>
              </a:rPr>
              <a:t> </a:t>
            </a:r>
            <a:r>
              <a:rPr lang="en-US" sz="1700" err="1">
                <a:solidFill>
                  <a:srgbClr val="111827"/>
                </a:solidFill>
                <a:latin typeface="Lato"/>
                <a:ea typeface="Lato"/>
                <a:cs typeface="Lato"/>
              </a:rPr>
              <a:t>mật</a:t>
            </a:r>
            <a:r>
              <a:rPr lang="en-US" sz="1700">
                <a:solidFill>
                  <a:srgbClr val="111827"/>
                </a:solidFill>
                <a:latin typeface="Lato"/>
                <a:ea typeface="Lato"/>
                <a:cs typeface="Lato"/>
              </a:rPr>
              <a:t> </a:t>
            </a:r>
            <a:r>
              <a:rPr lang="en-US" sz="1700" err="1">
                <a:solidFill>
                  <a:srgbClr val="111827"/>
                </a:solidFill>
                <a:latin typeface="Lato"/>
                <a:ea typeface="Lato"/>
                <a:cs typeface="Lato"/>
              </a:rPr>
              <a:t>khẩu</a:t>
            </a:r>
            <a:r>
              <a:rPr lang="en-US" sz="1700">
                <a:solidFill>
                  <a:srgbClr val="111827"/>
                </a:solidFill>
                <a:latin typeface="Lato"/>
                <a:ea typeface="Lato"/>
                <a:cs typeface="Lato"/>
              </a:rPr>
              <a:t> </a:t>
            </a:r>
            <a:r>
              <a:rPr lang="en-US" sz="1700" err="1">
                <a:solidFill>
                  <a:srgbClr val="111827"/>
                </a:solidFill>
                <a:latin typeface="Lato"/>
                <a:ea typeface="Lato"/>
                <a:cs typeface="Lato"/>
              </a:rPr>
              <a:t>được</a:t>
            </a:r>
            <a:r>
              <a:rPr lang="en-US" sz="1700">
                <a:solidFill>
                  <a:srgbClr val="111827"/>
                </a:solidFill>
                <a:latin typeface="Lato"/>
                <a:ea typeface="Lato"/>
                <a:cs typeface="Lato"/>
              </a:rPr>
              <a:t> </a:t>
            </a:r>
            <a:r>
              <a:rPr lang="en-US" sz="1700" err="1">
                <a:solidFill>
                  <a:srgbClr val="111827"/>
                </a:solidFill>
                <a:latin typeface="Lato"/>
                <a:ea typeface="Lato"/>
                <a:cs typeface="Lato"/>
              </a:rPr>
              <a:t>cấp</a:t>
            </a:r>
            <a:r>
              <a:rPr lang="en-US" sz="1700">
                <a:solidFill>
                  <a:srgbClr val="111827"/>
                </a:solidFill>
                <a:latin typeface="Lato"/>
                <a:ea typeface="Lato"/>
                <a:cs typeface="Lato"/>
              </a:rPr>
              <a:t>.</a:t>
            </a:r>
            <a:endParaRPr lang="en-US"/>
          </a:p>
          <a:p>
            <a:pPr>
              <a:buFont typeface="Arial"/>
              <a:buChar char="•"/>
            </a:pPr>
            <a:r>
              <a:rPr lang="en-US" sz="1700" b="1">
                <a:solidFill>
                  <a:srgbClr val="111827"/>
                </a:solidFill>
                <a:latin typeface="Lato"/>
                <a:ea typeface="Lato"/>
                <a:cs typeface="Lato"/>
              </a:rPr>
              <a:t>Xem </a:t>
            </a:r>
            <a:r>
              <a:rPr lang="en-US" sz="1700" b="1" err="1">
                <a:solidFill>
                  <a:srgbClr val="111827"/>
                </a:solidFill>
                <a:latin typeface="Lato"/>
                <a:ea typeface="Lato"/>
                <a:cs typeface="Lato"/>
              </a:rPr>
              <a:t>lịch</a:t>
            </a:r>
            <a:r>
              <a:rPr lang="en-US" sz="1700" b="1">
                <a:solidFill>
                  <a:srgbClr val="111827"/>
                </a:solidFill>
                <a:latin typeface="Lato"/>
                <a:ea typeface="Lato"/>
                <a:cs typeface="Lato"/>
              </a:rPr>
              <a:t> </a:t>
            </a:r>
            <a:r>
              <a:rPr lang="en-US" sz="1700" b="1" err="1">
                <a:solidFill>
                  <a:srgbClr val="111827"/>
                </a:solidFill>
                <a:latin typeface="Lato"/>
                <a:ea typeface="Lato"/>
                <a:cs typeface="Lato"/>
              </a:rPr>
              <a:t>làm</a:t>
            </a:r>
            <a:r>
              <a:rPr lang="en-US" sz="1700" b="1">
                <a:solidFill>
                  <a:srgbClr val="111827"/>
                </a:solidFill>
                <a:latin typeface="Lato"/>
                <a:ea typeface="Lato"/>
                <a:cs typeface="Lato"/>
              </a:rPr>
              <a:t> </a:t>
            </a:r>
            <a:r>
              <a:rPr lang="en-US" sz="1700" b="1" err="1">
                <a:solidFill>
                  <a:srgbClr val="111827"/>
                </a:solidFill>
                <a:latin typeface="Lato"/>
                <a:ea typeface="Lato"/>
                <a:cs typeface="Lato"/>
              </a:rPr>
              <a:t>việc</a:t>
            </a:r>
            <a:r>
              <a:rPr lang="en-US" sz="1700" b="1">
                <a:solidFill>
                  <a:srgbClr val="111827"/>
                </a:solidFill>
                <a:latin typeface="Lato"/>
                <a:ea typeface="Lato"/>
                <a:cs typeface="Lato"/>
              </a:rPr>
              <a:t>: </a:t>
            </a:r>
            <a:r>
              <a:rPr lang="en-US" sz="1700">
                <a:solidFill>
                  <a:srgbClr val="111827"/>
                </a:solidFill>
                <a:latin typeface="Lato"/>
                <a:ea typeface="Lato"/>
                <a:cs typeface="Lato"/>
              </a:rPr>
              <a:t>Xem </a:t>
            </a:r>
            <a:r>
              <a:rPr lang="en-US" sz="1700" err="1">
                <a:solidFill>
                  <a:srgbClr val="111827"/>
                </a:solidFill>
                <a:latin typeface="Lato"/>
                <a:ea typeface="Lato"/>
                <a:cs typeface="Lato"/>
              </a:rPr>
              <a:t>lịch</a:t>
            </a:r>
            <a:r>
              <a:rPr lang="en-US" sz="1700">
                <a:solidFill>
                  <a:srgbClr val="111827"/>
                </a:solidFill>
                <a:latin typeface="Lato"/>
                <a:ea typeface="Lato"/>
                <a:cs typeface="Lato"/>
              </a:rPr>
              <a:t> </a:t>
            </a:r>
            <a:r>
              <a:rPr lang="en-US" sz="1700" err="1">
                <a:solidFill>
                  <a:srgbClr val="111827"/>
                </a:solidFill>
                <a:latin typeface="Lato"/>
                <a:ea typeface="Lato"/>
                <a:cs typeface="Lato"/>
              </a:rPr>
              <a:t>làm</a:t>
            </a:r>
            <a:r>
              <a:rPr lang="en-US" sz="1700">
                <a:solidFill>
                  <a:srgbClr val="111827"/>
                </a:solidFill>
                <a:latin typeface="Lato"/>
                <a:ea typeface="Lato"/>
                <a:cs typeface="Lato"/>
              </a:rPr>
              <a:t> </a:t>
            </a:r>
            <a:r>
              <a:rPr lang="en-US" sz="1700" err="1">
                <a:solidFill>
                  <a:srgbClr val="111827"/>
                </a:solidFill>
                <a:latin typeface="Lato"/>
                <a:ea typeface="Lato"/>
                <a:cs typeface="Lato"/>
              </a:rPr>
              <a:t>việc</a:t>
            </a:r>
            <a:r>
              <a:rPr lang="en-US" sz="1700">
                <a:solidFill>
                  <a:srgbClr val="111827"/>
                </a:solidFill>
                <a:latin typeface="Lato"/>
                <a:ea typeface="Lato"/>
                <a:cs typeface="Lato"/>
              </a:rPr>
              <a:t> </a:t>
            </a:r>
            <a:r>
              <a:rPr lang="en-US" sz="1700" err="1">
                <a:solidFill>
                  <a:srgbClr val="111827"/>
                </a:solidFill>
                <a:latin typeface="Lato"/>
                <a:ea typeface="Lato"/>
                <a:cs typeface="Lato"/>
              </a:rPr>
              <a:t>cố</a:t>
            </a:r>
            <a:r>
              <a:rPr lang="en-US" sz="1700">
                <a:solidFill>
                  <a:srgbClr val="111827"/>
                </a:solidFill>
                <a:latin typeface="Lato"/>
                <a:ea typeface="Lato"/>
                <a:cs typeface="Lato"/>
              </a:rPr>
              <a:t> </a:t>
            </a:r>
            <a:r>
              <a:rPr lang="en-US" sz="1700" err="1">
                <a:solidFill>
                  <a:srgbClr val="111827"/>
                </a:solidFill>
                <a:latin typeface="Lato"/>
                <a:ea typeface="Lato"/>
                <a:cs typeface="Lato"/>
              </a:rPr>
              <a:t>định</a:t>
            </a:r>
            <a:r>
              <a:rPr lang="en-US" sz="1700">
                <a:solidFill>
                  <a:srgbClr val="111827"/>
                </a:solidFill>
                <a:latin typeface="Lato"/>
                <a:ea typeface="Lato"/>
                <a:cs typeface="Lato"/>
              </a:rPr>
              <a:t> </a:t>
            </a:r>
            <a:r>
              <a:rPr lang="en-US" sz="1700" err="1">
                <a:solidFill>
                  <a:srgbClr val="111827"/>
                </a:solidFill>
                <a:latin typeface="Lato"/>
                <a:ea typeface="Lato"/>
                <a:cs typeface="Lato"/>
              </a:rPr>
              <a:t>và</a:t>
            </a:r>
            <a:r>
              <a:rPr lang="en-US" sz="1700">
                <a:solidFill>
                  <a:srgbClr val="111827"/>
                </a:solidFill>
                <a:latin typeface="Lato"/>
                <a:ea typeface="Lato"/>
                <a:cs typeface="Lato"/>
              </a:rPr>
              <a:t> chi </a:t>
            </a:r>
            <a:r>
              <a:rPr lang="en-US" sz="1700" err="1">
                <a:solidFill>
                  <a:srgbClr val="111827"/>
                </a:solidFill>
                <a:latin typeface="Lato"/>
                <a:ea typeface="Lato"/>
                <a:cs typeface="Lato"/>
              </a:rPr>
              <a:t>tiết</a:t>
            </a:r>
            <a:r>
              <a:rPr lang="en-US" sz="1700">
                <a:solidFill>
                  <a:srgbClr val="111827"/>
                </a:solidFill>
                <a:latin typeface="Lato"/>
                <a:ea typeface="Lato"/>
                <a:cs typeface="Lato"/>
              </a:rPr>
              <a:t> </a:t>
            </a:r>
            <a:r>
              <a:rPr lang="en-US" sz="1700" err="1">
                <a:solidFill>
                  <a:srgbClr val="111827"/>
                </a:solidFill>
                <a:latin typeface="Lato"/>
                <a:ea typeface="Lato"/>
                <a:cs typeface="Lato"/>
              </a:rPr>
              <a:t>theo</a:t>
            </a:r>
            <a:r>
              <a:rPr lang="en-US" sz="1700">
                <a:solidFill>
                  <a:srgbClr val="111827"/>
                </a:solidFill>
                <a:latin typeface="Lato"/>
                <a:ea typeface="Lato"/>
                <a:cs typeface="Lato"/>
              </a:rPr>
              <a:t> </a:t>
            </a:r>
            <a:r>
              <a:rPr lang="en-US" sz="1700" err="1">
                <a:solidFill>
                  <a:srgbClr val="111827"/>
                </a:solidFill>
                <a:latin typeface="Lato"/>
                <a:ea typeface="Lato"/>
                <a:cs typeface="Lato"/>
              </a:rPr>
              <a:t>ngày</a:t>
            </a:r>
            <a:r>
              <a:rPr lang="en-US" sz="1700">
                <a:solidFill>
                  <a:srgbClr val="111827"/>
                </a:solidFill>
                <a:latin typeface="Lato"/>
                <a:ea typeface="Lato"/>
                <a:cs typeface="Lato"/>
              </a:rPr>
              <a:t>.</a:t>
            </a:r>
            <a:endParaRPr lang="en-US">
              <a:solidFill>
                <a:srgbClr val="111827"/>
              </a:solidFill>
            </a:endParaRPr>
          </a:p>
          <a:p>
            <a:pPr>
              <a:buFont typeface="Arial"/>
              <a:buChar char="•"/>
            </a:pPr>
            <a:r>
              <a:rPr lang="en-US" sz="1700" b="1">
                <a:solidFill>
                  <a:srgbClr val="111827"/>
                </a:solidFill>
                <a:latin typeface="Lato"/>
                <a:ea typeface="Lato"/>
                <a:cs typeface="Lato"/>
              </a:rPr>
              <a:t>Quản </a:t>
            </a:r>
            <a:r>
              <a:rPr lang="en-US" sz="1700" b="1" err="1">
                <a:solidFill>
                  <a:srgbClr val="111827"/>
                </a:solidFill>
                <a:latin typeface="Lato"/>
                <a:ea typeface="Lato"/>
                <a:cs typeface="Lato"/>
              </a:rPr>
              <a:t>lý</a:t>
            </a:r>
            <a:r>
              <a:rPr lang="en-US" sz="1700" b="1">
                <a:solidFill>
                  <a:srgbClr val="111827"/>
                </a:solidFill>
                <a:latin typeface="Lato"/>
                <a:ea typeface="Lato"/>
                <a:cs typeface="Lato"/>
              </a:rPr>
              <a:t> </a:t>
            </a:r>
            <a:r>
              <a:rPr lang="en-US" sz="1700" b="1" err="1">
                <a:solidFill>
                  <a:srgbClr val="111827"/>
                </a:solidFill>
                <a:latin typeface="Lato"/>
                <a:ea typeface="Lato"/>
                <a:cs typeface="Lato"/>
              </a:rPr>
              <a:t>lịch</a:t>
            </a:r>
            <a:r>
              <a:rPr lang="en-US" sz="1700" b="1">
                <a:solidFill>
                  <a:srgbClr val="111827"/>
                </a:solidFill>
                <a:latin typeface="Lato"/>
                <a:ea typeface="Lato"/>
                <a:cs typeface="Lato"/>
              </a:rPr>
              <a:t> </a:t>
            </a:r>
            <a:r>
              <a:rPr lang="en-US" sz="1700" b="1" err="1">
                <a:solidFill>
                  <a:srgbClr val="111827"/>
                </a:solidFill>
                <a:latin typeface="Lato"/>
                <a:ea typeface="Lato"/>
                <a:cs typeface="Lato"/>
              </a:rPr>
              <a:t>hẹn</a:t>
            </a:r>
            <a:r>
              <a:rPr lang="en-US" sz="1700" b="1">
                <a:solidFill>
                  <a:srgbClr val="111827"/>
                </a:solidFill>
                <a:latin typeface="Lato"/>
                <a:ea typeface="Lato"/>
                <a:cs typeface="Lato"/>
              </a:rPr>
              <a:t>: </a:t>
            </a:r>
            <a:r>
              <a:rPr lang="en-US" sz="1700">
                <a:solidFill>
                  <a:srgbClr val="111827"/>
                </a:solidFill>
                <a:latin typeface="Lato"/>
                <a:ea typeface="Lato"/>
                <a:cs typeface="Lato"/>
              </a:rPr>
              <a:t>Xem </a:t>
            </a:r>
            <a:r>
              <a:rPr lang="en-US" sz="1700" err="1">
                <a:solidFill>
                  <a:srgbClr val="111827"/>
                </a:solidFill>
                <a:latin typeface="Lato"/>
                <a:ea typeface="Lato"/>
                <a:cs typeface="Lato"/>
              </a:rPr>
              <a:t>danh</a:t>
            </a:r>
            <a:r>
              <a:rPr lang="en-US" sz="1700">
                <a:solidFill>
                  <a:srgbClr val="111827"/>
                </a:solidFill>
                <a:latin typeface="Lato"/>
                <a:ea typeface="Lato"/>
                <a:cs typeface="Lato"/>
              </a:rPr>
              <a:t> </a:t>
            </a:r>
            <a:r>
              <a:rPr lang="en-US" sz="1700" err="1">
                <a:solidFill>
                  <a:srgbClr val="111827"/>
                </a:solidFill>
                <a:latin typeface="Lato"/>
                <a:ea typeface="Lato"/>
                <a:cs typeface="Lato"/>
              </a:rPr>
              <a:t>sách</a:t>
            </a:r>
            <a:r>
              <a:rPr lang="en-US" sz="1700">
                <a:solidFill>
                  <a:srgbClr val="111827"/>
                </a:solidFill>
                <a:latin typeface="Lato"/>
                <a:ea typeface="Lato"/>
                <a:cs typeface="Lato"/>
              </a:rPr>
              <a:t> </a:t>
            </a:r>
            <a:r>
              <a:rPr lang="en-US" sz="1700" err="1">
                <a:solidFill>
                  <a:srgbClr val="111827"/>
                </a:solidFill>
                <a:latin typeface="Lato"/>
                <a:ea typeface="Lato"/>
                <a:cs typeface="Lato"/>
              </a:rPr>
              <a:t>lịch</a:t>
            </a:r>
            <a:r>
              <a:rPr lang="en-US" sz="1700">
                <a:solidFill>
                  <a:srgbClr val="111827"/>
                </a:solidFill>
                <a:latin typeface="Lato"/>
                <a:ea typeface="Lato"/>
                <a:cs typeface="Lato"/>
              </a:rPr>
              <a:t> </a:t>
            </a:r>
            <a:r>
              <a:rPr lang="en-US" sz="1700" err="1">
                <a:solidFill>
                  <a:srgbClr val="111827"/>
                </a:solidFill>
                <a:latin typeface="Lato"/>
                <a:ea typeface="Lato"/>
                <a:cs typeface="Lato"/>
              </a:rPr>
              <a:t>hẹn</a:t>
            </a:r>
            <a:r>
              <a:rPr lang="en-US" sz="1700">
                <a:solidFill>
                  <a:srgbClr val="111827"/>
                </a:solidFill>
                <a:latin typeface="Lato"/>
                <a:ea typeface="Lato"/>
                <a:cs typeface="Lato"/>
              </a:rPr>
              <a:t> </a:t>
            </a:r>
            <a:r>
              <a:rPr lang="en-US" sz="1700" err="1">
                <a:solidFill>
                  <a:srgbClr val="111827"/>
                </a:solidFill>
                <a:latin typeface="Lato"/>
                <a:ea typeface="Lato"/>
                <a:cs typeface="Lato"/>
              </a:rPr>
              <a:t>và</a:t>
            </a:r>
            <a:r>
              <a:rPr lang="en-US" sz="1700">
                <a:solidFill>
                  <a:srgbClr val="111827"/>
                </a:solidFill>
                <a:latin typeface="Lato"/>
                <a:ea typeface="Lato"/>
                <a:cs typeface="Lato"/>
              </a:rPr>
              <a:t> </a:t>
            </a:r>
            <a:r>
              <a:rPr lang="en-US" sz="1700" err="1">
                <a:solidFill>
                  <a:srgbClr val="111827"/>
                </a:solidFill>
                <a:latin typeface="Lato"/>
                <a:ea typeface="Lato"/>
                <a:cs typeface="Lato"/>
              </a:rPr>
              <a:t>trạng</a:t>
            </a:r>
            <a:r>
              <a:rPr lang="en-US" sz="1700">
                <a:solidFill>
                  <a:srgbClr val="111827"/>
                </a:solidFill>
                <a:latin typeface="Lato"/>
                <a:ea typeface="Lato"/>
                <a:cs typeface="Lato"/>
              </a:rPr>
              <a:t> </a:t>
            </a:r>
            <a:r>
              <a:rPr lang="en-US" sz="1700" err="1">
                <a:solidFill>
                  <a:srgbClr val="111827"/>
                </a:solidFill>
                <a:latin typeface="Lato"/>
                <a:ea typeface="Lato"/>
                <a:cs typeface="Lato"/>
              </a:rPr>
              <a:t>thái</a:t>
            </a:r>
            <a:r>
              <a:rPr lang="en-US" sz="1700">
                <a:solidFill>
                  <a:srgbClr val="111827"/>
                </a:solidFill>
                <a:latin typeface="Lato"/>
                <a:ea typeface="Lato"/>
                <a:cs typeface="Lato"/>
              </a:rPr>
              <a:t>.</a:t>
            </a:r>
            <a:endParaRPr lang="en-US">
              <a:solidFill>
                <a:srgbClr val="111827"/>
              </a:solidFill>
            </a:endParaRPr>
          </a:p>
          <a:p>
            <a:pPr>
              <a:buFont typeface="Arial"/>
              <a:buChar char="•"/>
            </a:pPr>
            <a:r>
              <a:rPr lang="en-US" sz="1700" b="1" err="1">
                <a:solidFill>
                  <a:srgbClr val="111827"/>
                </a:solidFill>
                <a:latin typeface="Lato"/>
                <a:ea typeface="Lato"/>
                <a:cs typeface="Lato"/>
              </a:rPr>
              <a:t>Hủy</a:t>
            </a:r>
            <a:r>
              <a:rPr lang="en-US" sz="1700" b="1">
                <a:solidFill>
                  <a:srgbClr val="111827"/>
                </a:solidFill>
                <a:latin typeface="Lato"/>
                <a:ea typeface="Lato"/>
                <a:cs typeface="Lato"/>
              </a:rPr>
              <a:t> </a:t>
            </a:r>
            <a:r>
              <a:rPr lang="en-US" sz="1700" b="1" err="1">
                <a:solidFill>
                  <a:srgbClr val="111827"/>
                </a:solidFill>
                <a:latin typeface="Lato"/>
                <a:ea typeface="Lato"/>
                <a:cs typeface="Lato"/>
              </a:rPr>
              <a:t>lịch</a:t>
            </a:r>
            <a:r>
              <a:rPr lang="en-US" sz="1700" b="1">
                <a:solidFill>
                  <a:srgbClr val="111827"/>
                </a:solidFill>
                <a:latin typeface="Lato"/>
                <a:ea typeface="Lato"/>
                <a:cs typeface="Lato"/>
              </a:rPr>
              <a:t> </a:t>
            </a:r>
            <a:r>
              <a:rPr lang="en-US" sz="1700" b="1" err="1">
                <a:solidFill>
                  <a:srgbClr val="111827"/>
                </a:solidFill>
                <a:latin typeface="Lato"/>
                <a:ea typeface="Lato"/>
                <a:cs typeface="Lato"/>
              </a:rPr>
              <a:t>hẹn</a:t>
            </a:r>
            <a:r>
              <a:rPr lang="en-US" sz="1700" b="1">
                <a:solidFill>
                  <a:srgbClr val="111827"/>
                </a:solidFill>
                <a:latin typeface="Lato"/>
                <a:ea typeface="Lato"/>
                <a:cs typeface="Lato"/>
              </a:rPr>
              <a:t>: </a:t>
            </a:r>
            <a:r>
              <a:rPr lang="en-US" sz="1700" err="1">
                <a:solidFill>
                  <a:srgbClr val="111827"/>
                </a:solidFill>
                <a:latin typeface="Lato"/>
                <a:ea typeface="Lato"/>
                <a:cs typeface="Lato"/>
              </a:rPr>
              <a:t>Hủy</a:t>
            </a:r>
            <a:r>
              <a:rPr lang="en-US" sz="1700">
                <a:solidFill>
                  <a:srgbClr val="111827"/>
                </a:solidFill>
                <a:latin typeface="Lato"/>
                <a:ea typeface="Lato"/>
                <a:cs typeface="Lato"/>
              </a:rPr>
              <a:t> </a:t>
            </a:r>
            <a:r>
              <a:rPr lang="en-US" sz="1700" err="1">
                <a:solidFill>
                  <a:srgbClr val="111827"/>
                </a:solidFill>
                <a:latin typeface="Lato"/>
                <a:ea typeface="Lato"/>
                <a:cs typeface="Lato"/>
              </a:rPr>
              <a:t>lịch</a:t>
            </a:r>
            <a:r>
              <a:rPr lang="en-US" sz="1700">
                <a:solidFill>
                  <a:srgbClr val="111827"/>
                </a:solidFill>
                <a:latin typeface="Lato"/>
                <a:ea typeface="Lato"/>
                <a:cs typeface="Lato"/>
              </a:rPr>
              <a:t> </a:t>
            </a:r>
            <a:r>
              <a:rPr lang="en-US" sz="1700" err="1">
                <a:solidFill>
                  <a:srgbClr val="111827"/>
                </a:solidFill>
                <a:latin typeface="Lato"/>
                <a:ea typeface="Lato"/>
                <a:cs typeface="Lato"/>
              </a:rPr>
              <a:t>hẹn</a:t>
            </a:r>
            <a:r>
              <a:rPr lang="en-US" sz="1700">
                <a:solidFill>
                  <a:srgbClr val="111827"/>
                </a:solidFill>
                <a:latin typeface="Lato"/>
                <a:ea typeface="Lato"/>
                <a:cs typeface="Lato"/>
              </a:rPr>
              <a:t> qua Admin, </a:t>
            </a:r>
            <a:r>
              <a:rPr lang="en-US" sz="1700" err="1">
                <a:solidFill>
                  <a:srgbClr val="111827"/>
                </a:solidFill>
                <a:latin typeface="Lato"/>
                <a:ea typeface="Lato"/>
                <a:cs typeface="Lato"/>
              </a:rPr>
              <a:t>thông</a:t>
            </a:r>
            <a:r>
              <a:rPr lang="en-US" sz="1700">
                <a:solidFill>
                  <a:srgbClr val="111827"/>
                </a:solidFill>
                <a:latin typeface="Lato"/>
                <a:ea typeface="Lato"/>
                <a:cs typeface="Lato"/>
              </a:rPr>
              <a:t> </a:t>
            </a:r>
            <a:r>
              <a:rPr lang="en-US" sz="1700" err="1">
                <a:solidFill>
                  <a:srgbClr val="111827"/>
                </a:solidFill>
                <a:latin typeface="Lato"/>
                <a:ea typeface="Lato"/>
                <a:cs typeface="Lato"/>
              </a:rPr>
              <a:t>báo</a:t>
            </a:r>
            <a:r>
              <a:rPr lang="en-US" sz="1700">
                <a:solidFill>
                  <a:srgbClr val="111827"/>
                </a:solidFill>
                <a:latin typeface="Lato"/>
                <a:ea typeface="Lato"/>
                <a:cs typeface="Lato"/>
              </a:rPr>
              <a:t> </a:t>
            </a:r>
            <a:r>
              <a:rPr lang="en-US" sz="1700" err="1">
                <a:solidFill>
                  <a:srgbClr val="111827"/>
                </a:solidFill>
                <a:latin typeface="Lato"/>
                <a:ea typeface="Lato"/>
                <a:cs typeface="Lato"/>
              </a:rPr>
              <a:t>cho</a:t>
            </a:r>
            <a:r>
              <a:rPr lang="en-US" sz="1700">
                <a:solidFill>
                  <a:srgbClr val="111827"/>
                </a:solidFill>
                <a:latin typeface="Lato"/>
                <a:ea typeface="Lato"/>
                <a:cs typeface="Lato"/>
              </a:rPr>
              <a:t> </a:t>
            </a:r>
            <a:r>
              <a:rPr lang="en-US" sz="1700" err="1">
                <a:solidFill>
                  <a:srgbClr val="111827"/>
                </a:solidFill>
                <a:latin typeface="Lato"/>
                <a:ea typeface="Lato"/>
                <a:cs typeface="Lato"/>
              </a:rPr>
              <a:t>bệnh</a:t>
            </a:r>
            <a:r>
              <a:rPr lang="en-US" sz="1700">
                <a:solidFill>
                  <a:srgbClr val="111827"/>
                </a:solidFill>
                <a:latin typeface="Lato"/>
                <a:ea typeface="Lato"/>
                <a:cs typeface="Lato"/>
              </a:rPr>
              <a:t> </a:t>
            </a:r>
            <a:r>
              <a:rPr lang="en-US" sz="1700" err="1">
                <a:solidFill>
                  <a:srgbClr val="111827"/>
                </a:solidFill>
                <a:latin typeface="Lato"/>
                <a:ea typeface="Lato"/>
                <a:cs typeface="Lato"/>
              </a:rPr>
              <a:t>nhân</a:t>
            </a:r>
            <a:r>
              <a:rPr lang="en-US" sz="1700">
                <a:solidFill>
                  <a:srgbClr val="111827"/>
                </a:solidFill>
                <a:latin typeface="Lato"/>
                <a:ea typeface="Lato"/>
                <a:cs typeface="Lato"/>
              </a:rPr>
              <a:t>.</a:t>
            </a:r>
            <a:endParaRPr lang="en-US">
              <a:solidFill>
                <a:srgbClr val="111827"/>
              </a:solidFill>
            </a:endParaRPr>
          </a:p>
          <a:p>
            <a:pPr>
              <a:buFont typeface="Arial"/>
              <a:buChar char="•"/>
            </a:pPr>
            <a:r>
              <a:rPr lang="en-US" sz="1700" b="1">
                <a:solidFill>
                  <a:srgbClr val="111827"/>
                </a:solidFill>
                <a:latin typeface="Lato"/>
                <a:ea typeface="Lato"/>
                <a:cs typeface="Lato"/>
              </a:rPr>
              <a:t>Xem </a:t>
            </a:r>
            <a:r>
              <a:rPr lang="en-US" sz="1700" b="1" err="1">
                <a:solidFill>
                  <a:srgbClr val="111827"/>
                </a:solidFill>
                <a:latin typeface="Lato"/>
                <a:ea typeface="Lato"/>
                <a:cs typeface="Lato"/>
              </a:rPr>
              <a:t>thông</a:t>
            </a:r>
            <a:r>
              <a:rPr lang="en-US" sz="1700" b="1">
                <a:solidFill>
                  <a:srgbClr val="111827"/>
                </a:solidFill>
                <a:latin typeface="Lato"/>
                <a:ea typeface="Lato"/>
                <a:cs typeface="Lato"/>
              </a:rPr>
              <a:t> tin </a:t>
            </a:r>
            <a:r>
              <a:rPr lang="en-US" sz="1700" b="1" err="1">
                <a:solidFill>
                  <a:srgbClr val="111827"/>
                </a:solidFill>
                <a:latin typeface="Lato"/>
                <a:ea typeface="Lato"/>
                <a:cs typeface="Lato"/>
              </a:rPr>
              <a:t>bệnh</a:t>
            </a:r>
            <a:r>
              <a:rPr lang="en-US" sz="1700" b="1">
                <a:solidFill>
                  <a:srgbClr val="111827"/>
                </a:solidFill>
                <a:latin typeface="Lato"/>
                <a:ea typeface="Lato"/>
                <a:cs typeface="Lato"/>
              </a:rPr>
              <a:t> </a:t>
            </a:r>
            <a:r>
              <a:rPr lang="en-US" sz="1700" b="1" err="1">
                <a:solidFill>
                  <a:srgbClr val="111827"/>
                </a:solidFill>
                <a:latin typeface="Lato"/>
                <a:ea typeface="Lato"/>
                <a:cs typeface="Lato"/>
              </a:rPr>
              <a:t>nhân</a:t>
            </a:r>
            <a:r>
              <a:rPr lang="en-US" sz="1700" b="1">
                <a:solidFill>
                  <a:srgbClr val="111827"/>
                </a:solidFill>
                <a:latin typeface="Lato"/>
                <a:ea typeface="Lato"/>
                <a:cs typeface="Lato"/>
              </a:rPr>
              <a:t>: </a:t>
            </a:r>
            <a:r>
              <a:rPr lang="en-US" sz="1700" err="1">
                <a:solidFill>
                  <a:srgbClr val="111827"/>
                </a:solidFill>
                <a:latin typeface="Lato"/>
                <a:ea typeface="Lato"/>
                <a:cs typeface="Lato"/>
              </a:rPr>
              <a:t>Truy</a:t>
            </a:r>
            <a:r>
              <a:rPr lang="en-US" sz="1700">
                <a:solidFill>
                  <a:srgbClr val="111827"/>
                </a:solidFill>
                <a:latin typeface="Lato"/>
                <a:ea typeface="Lato"/>
                <a:cs typeface="Lato"/>
              </a:rPr>
              <a:t> </a:t>
            </a:r>
            <a:r>
              <a:rPr lang="en-US" sz="1700" err="1">
                <a:solidFill>
                  <a:srgbClr val="111827"/>
                </a:solidFill>
                <a:latin typeface="Lato"/>
                <a:ea typeface="Lato"/>
                <a:cs typeface="Lato"/>
              </a:rPr>
              <a:t>cập</a:t>
            </a:r>
            <a:r>
              <a:rPr lang="en-US" sz="1700">
                <a:solidFill>
                  <a:srgbClr val="111827"/>
                </a:solidFill>
                <a:latin typeface="Lato"/>
                <a:ea typeface="Lato"/>
                <a:cs typeface="Lato"/>
              </a:rPr>
              <a:t> </a:t>
            </a:r>
            <a:r>
              <a:rPr lang="en-US" sz="1700" err="1">
                <a:solidFill>
                  <a:srgbClr val="111827"/>
                </a:solidFill>
                <a:latin typeface="Lato"/>
                <a:ea typeface="Lato"/>
                <a:cs typeface="Lato"/>
              </a:rPr>
              <a:t>hồ</a:t>
            </a:r>
            <a:r>
              <a:rPr lang="en-US" sz="1700">
                <a:solidFill>
                  <a:srgbClr val="111827"/>
                </a:solidFill>
                <a:latin typeface="Lato"/>
                <a:ea typeface="Lato"/>
                <a:cs typeface="Lato"/>
              </a:rPr>
              <a:t> </a:t>
            </a:r>
            <a:r>
              <a:rPr lang="en-US" sz="1700" err="1">
                <a:solidFill>
                  <a:srgbClr val="111827"/>
                </a:solidFill>
                <a:latin typeface="Lato"/>
                <a:ea typeface="Lato"/>
                <a:cs typeface="Lato"/>
              </a:rPr>
              <a:t>sơ</a:t>
            </a:r>
            <a:r>
              <a:rPr lang="en-US" sz="1700">
                <a:solidFill>
                  <a:srgbClr val="111827"/>
                </a:solidFill>
                <a:latin typeface="Lato"/>
                <a:ea typeface="Lato"/>
                <a:cs typeface="Lato"/>
              </a:rPr>
              <a:t> </a:t>
            </a:r>
            <a:r>
              <a:rPr lang="en-US" sz="1700" err="1">
                <a:solidFill>
                  <a:srgbClr val="111827"/>
                </a:solidFill>
                <a:latin typeface="Lato"/>
                <a:ea typeface="Lato"/>
                <a:cs typeface="Lato"/>
              </a:rPr>
              <a:t>bệnh</a:t>
            </a:r>
            <a:r>
              <a:rPr lang="en-US" sz="1700">
                <a:solidFill>
                  <a:srgbClr val="111827"/>
                </a:solidFill>
                <a:latin typeface="Lato"/>
                <a:ea typeface="Lato"/>
                <a:cs typeface="Lato"/>
              </a:rPr>
              <a:t> </a:t>
            </a:r>
            <a:r>
              <a:rPr lang="en-US" sz="1700" err="1">
                <a:solidFill>
                  <a:srgbClr val="111827"/>
                </a:solidFill>
                <a:latin typeface="Lato"/>
                <a:ea typeface="Lato"/>
                <a:cs typeface="Lato"/>
              </a:rPr>
              <a:t>nhân</a:t>
            </a:r>
            <a:r>
              <a:rPr lang="en-US" sz="1700">
                <a:solidFill>
                  <a:srgbClr val="111827"/>
                </a:solidFill>
                <a:latin typeface="Lato"/>
                <a:ea typeface="Lato"/>
                <a:cs typeface="Lato"/>
              </a:rPr>
              <a:t> </a:t>
            </a:r>
            <a:r>
              <a:rPr lang="en-US" sz="1700" err="1">
                <a:solidFill>
                  <a:srgbClr val="111827"/>
                </a:solidFill>
                <a:latin typeface="Lato"/>
                <a:ea typeface="Lato"/>
                <a:cs typeface="Lato"/>
              </a:rPr>
              <a:t>đã</a:t>
            </a:r>
            <a:r>
              <a:rPr lang="en-US" sz="1700">
                <a:solidFill>
                  <a:srgbClr val="111827"/>
                </a:solidFill>
                <a:latin typeface="Lato"/>
                <a:ea typeface="Lato"/>
                <a:cs typeface="Lato"/>
              </a:rPr>
              <a:t> </a:t>
            </a:r>
            <a:r>
              <a:rPr lang="en-US" sz="1700" err="1">
                <a:solidFill>
                  <a:srgbClr val="111827"/>
                </a:solidFill>
                <a:latin typeface="Lato"/>
                <a:ea typeface="Lato"/>
                <a:cs typeface="Lato"/>
              </a:rPr>
              <a:t>đặt</a:t>
            </a:r>
            <a:r>
              <a:rPr lang="en-US" sz="1700">
                <a:solidFill>
                  <a:srgbClr val="111827"/>
                </a:solidFill>
                <a:latin typeface="Lato"/>
                <a:ea typeface="Lato"/>
                <a:cs typeface="Lato"/>
              </a:rPr>
              <a:t> </a:t>
            </a:r>
            <a:r>
              <a:rPr lang="en-US" sz="1700" err="1">
                <a:solidFill>
                  <a:srgbClr val="111827"/>
                </a:solidFill>
                <a:latin typeface="Lato"/>
                <a:ea typeface="Lato"/>
                <a:cs typeface="Lato"/>
              </a:rPr>
              <a:t>lịch</a:t>
            </a:r>
            <a:r>
              <a:rPr lang="en-US" sz="1700">
                <a:solidFill>
                  <a:srgbClr val="111827"/>
                </a:solidFill>
                <a:latin typeface="Lato"/>
                <a:ea typeface="Lato"/>
                <a:cs typeface="Lato"/>
              </a:rPr>
              <a:t>.</a:t>
            </a:r>
            <a:endParaRPr lang="en-US"/>
          </a:p>
          <a:p>
            <a:pPr>
              <a:buFont typeface="Arial"/>
              <a:buChar char="•"/>
            </a:pPr>
            <a:r>
              <a:rPr lang="en-US" sz="1700" b="1" err="1">
                <a:solidFill>
                  <a:srgbClr val="111827"/>
                </a:solidFill>
                <a:latin typeface="Lato"/>
                <a:ea typeface="Lato"/>
                <a:cs typeface="Lato"/>
              </a:rPr>
              <a:t>Chỉnh</a:t>
            </a:r>
            <a:r>
              <a:rPr lang="en-US" sz="1700" b="1">
                <a:solidFill>
                  <a:srgbClr val="111827"/>
                </a:solidFill>
                <a:latin typeface="Lato"/>
                <a:ea typeface="Lato"/>
                <a:cs typeface="Lato"/>
              </a:rPr>
              <a:t> </a:t>
            </a:r>
            <a:r>
              <a:rPr lang="en-US" sz="1700" b="1" err="1">
                <a:solidFill>
                  <a:srgbClr val="111827"/>
                </a:solidFill>
                <a:latin typeface="Lato"/>
                <a:ea typeface="Lato"/>
                <a:cs typeface="Lato"/>
              </a:rPr>
              <a:t>sửa</a:t>
            </a:r>
            <a:r>
              <a:rPr lang="en-US" sz="1700" b="1">
                <a:solidFill>
                  <a:srgbClr val="111827"/>
                </a:solidFill>
                <a:latin typeface="Lato"/>
                <a:ea typeface="Lato"/>
                <a:cs typeface="Lato"/>
              </a:rPr>
              <a:t> </a:t>
            </a:r>
            <a:r>
              <a:rPr lang="en-US" sz="1700" b="1" err="1">
                <a:solidFill>
                  <a:srgbClr val="111827"/>
                </a:solidFill>
                <a:latin typeface="Lato"/>
                <a:ea typeface="Lato"/>
                <a:cs typeface="Lato"/>
              </a:rPr>
              <a:t>hồ</a:t>
            </a:r>
            <a:r>
              <a:rPr lang="en-US" sz="1700" b="1">
                <a:solidFill>
                  <a:srgbClr val="111827"/>
                </a:solidFill>
                <a:latin typeface="Lato"/>
                <a:ea typeface="Lato"/>
                <a:cs typeface="Lato"/>
              </a:rPr>
              <a:t> </a:t>
            </a:r>
            <a:r>
              <a:rPr lang="en-US" sz="1700" b="1" err="1">
                <a:solidFill>
                  <a:srgbClr val="111827"/>
                </a:solidFill>
                <a:latin typeface="Lato"/>
                <a:ea typeface="Lato"/>
                <a:cs typeface="Lato"/>
              </a:rPr>
              <a:t>sơ</a:t>
            </a:r>
            <a:r>
              <a:rPr lang="en-US" sz="1700" b="1">
                <a:solidFill>
                  <a:srgbClr val="111827"/>
                </a:solidFill>
                <a:latin typeface="Lato"/>
                <a:ea typeface="Lato"/>
                <a:cs typeface="Lato"/>
              </a:rPr>
              <a:t> </a:t>
            </a:r>
            <a:r>
              <a:rPr lang="en-US" sz="1700" b="1" err="1">
                <a:solidFill>
                  <a:srgbClr val="111827"/>
                </a:solidFill>
                <a:latin typeface="Lato"/>
                <a:ea typeface="Lato"/>
                <a:cs typeface="Lato"/>
              </a:rPr>
              <a:t>khám</a:t>
            </a:r>
            <a:r>
              <a:rPr lang="en-US" sz="1700" b="1">
                <a:solidFill>
                  <a:srgbClr val="111827"/>
                </a:solidFill>
                <a:latin typeface="Lato"/>
                <a:ea typeface="Lato"/>
                <a:cs typeface="Lato"/>
              </a:rPr>
              <a:t> </a:t>
            </a:r>
            <a:r>
              <a:rPr lang="en-US" sz="1700" b="1" err="1">
                <a:solidFill>
                  <a:srgbClr val="111827"/>
                </a:solidFill>
                <a:latin typeface="Lato"/>
                <a:ea typeface="Lato"/>
                <a:cs typeface="Lato"/>
              </a:rPr>
              <a:t>bệnh</a:t>
            </a:r>
            <a:r>
              <a:rPr lang="en-US" sz="1700" b="1">
                <a:solidFill>
                  <a:srgbClr val="111827"/>
                </a:solidFill>
                <a:latin typeface="Lato"/>
                <a:ea typeface="Lato"/>
                <a:cs typeface="Lato"/>
              </a:rPr>
              <a:t>: </a:t>
            </a:r>
            <a:r>
              <a:rPr lang="en-US" sz="1700" err="1">
                <a:solidFill>
                  <a:srgbClr val="111827"/>
                </a:solidFill>
                <a:latin typeface="Lato"/>
                <a:ea typeface="Lato"/>
                <a:cs typeface="Lato"/>
              </a:rPr>
              <a:t>Nhập</a:t>
            </a:r>
            <a:r>
              <a:rPr lang="en-US" sz="1700">
                <a:solidFill>
                  <a:srgbClr val="111827"/>
                </a:solidFill>
                <a:latin typeface="Lato"/>
                <a:ea typeface="Lato"/>
                <a:cs typeface="Lato"/>
              </a:rPr>
              <a:t> </a:t>
            </a:r>
            <a:r>
              <a:rPr lang="en-US" sz="1700" err="1">
                <a:solidFill>
                  <a:srgbClr val="111827"/>
                </a:solidFill>
                <a:latin typeface="Lato"/>
                <a:ea typeface="Lato"/>
                <a:cs typeface="Lato"/>
              </a:rPr>
              <a:t>kết</a:t>
            </a:r>
            <a:r>
              <a:rPr lang="en-US" sz="1700">
                <a:solidFill>
                  <a:srgbClr val="111827"/>
                </a:solidFill>
                <a:latin typeface="Lato"/>
                <a:ea typeface="Lato"/>
                <a:cs typeface="Lato"/>
              </a:rPr>
              <a:t> </a:t>
            </a:r>
            <a:r>
              <a:rPr lang="en-US" sz="1700" err="1">
                <a:solidFill>
                  <a:srgbClr val="111827"/>
                </a:solidFill>
                <a:latin typeface="Lato"/>
                <a:ea typeface="Lato"/>
                <a:cs typeface="Lato"/>
              </a:rPr>
              <a:t>quả</a:t>
            </a:r>
            <a:r>
              <a:rPr lang="en-US" sz="1700">
                <a:solidFill>
                  <a:srgbClr val="111827"/>
                </a:solidFill>
                <a:latin typeface="Lato"/>
                <a:ea typeface="Lato"/>
                <a:cs typeface="Lato"/>
              </a:rPr>
              <a:t> </a:t>
            </a:r>
            <a:r>
              <a:rPr lang="en-US" sz="1700" err="1">
                <a:solidFill>
                  <a:srgbClr val="111827"/>
                </a:solidFill>
                <a:latin typeface="Lato"/>
                <a:ea typeface="Lato"/>
                <a:cs typeface="Lato"/>
              </a:rPr>
              <a:t>chẩn</a:t>
            </a:r>
            <a:r>
              <a:rPr lang="en-US" sz="1700">
                <a:solidFill>
                  <a:srgbClr val="111827"/>
                </a:solidFill>
                <a:latin typeface="Lato"/>
                <a:ea typeface="Lato"/>
                <a:cs typeface="Lato"/>
              </a:rPr>
              <a:t> </a:t>
            </a:r>
            <a:r>
              <a:rPr lang="en-US" sz="1700" err="1">
                <a:solidFill>
                  <a:srgbClr val="111827"/>
                </a:solidFill>
                <a:latin typeface="Lato"/>
                <a:ea typeface="Lato"/>
                <a:cs typeface="Lato"/>
              </a:rPr>
              <a:t>đoán</a:t>
            </a:r>
            <a:r>
              <a:rPr lang="en-US" sz="1700">
                <a:solidFill>
                  <a:srgbClr val="111827"/>
                </a:solidFill>
                <a:latin typeface="Lato"/>
                <a:ea typeface="Lato"/>
                <a:cs typeface="Lato"/>
              </a:rPr>
              <a:t>, </a:t>
            </a:r>
            <a:r>
              <a:rPr lang="en-US" sz="1700" err="1">
                <a:solidFill>
                  <a:srgbClr val="111827"/>
                </a:solidFill>
                <a:latin typeface="Lato"/>
                <a:ea typeface="Lato"/>
                <a:cs typeface="Lato"/>
              </a:rPr>
              <a:t>kê</a:t>
            </a:r>
            <a:r>
              <a:rPr lang="en-US" sz="1700">
                <a:solidFill>
                  <a:srgbClr val="111827"/>
                </a:solidFill>
                <a:latin typeface="Lato"/>
                <a:ea typeface="Lato"/>
                <a:cs typeface="Lato"/>
              </a:rPr>
              <a:t> </a:t>
            </a:r>
            <a:r>
              <a:rPr lang="en-US" sz="1700" err="1">
                <a:solidFill>
                  <a:srgbClr val="111827"/>
                </a:solidFill>
                <a:latin typeface="Lato"/>
                <a:ea typeface="Lato"/>
                <a:cs typeface="Lato"/>
              </a:rPr>
              <a:t>đơn</a:t>
            </a:r>
            <a:r>
              <a:rPr lang="en-US" sz="1700">
                <a:solidFill>
                  <a:srgbClr val="111827"/>
                </a:solidFill>
                <a:latin typeface="Lato"/>
                <a:ea typeface="Lato"/>
                <a:cs typeface="Lato"/>
              </a:rPr>
              <a:t> </a:t>
            </a:r>
            <a:r>
              <a:rPr lang="en-US" sz="1700" err="1">
                <a:solidFill>
                  <a:srgbClr val="111827"/>
                </a:solidFill>
                <a:latin typeface="Lato"/>
                <a:ea typeface="Lato"/>
                <a:cs typeface="Lato"/>
              </a:rPr>
              <a:t>thuốc</a:t>
            </a:r>
            <a:r>
              <a:rPr lang="en-US" sz="1700">
                <a:solidFill>
                  <a:srgbClr val="111827"/>
                </a:solidFill>
                <a:latin typeface="Lato"/>
                <a:ea typeface="Lato"/>
                <a:cs typeface="Lato"/>
              </a:rPr>
              <a:t> </a:t>
            </a:r>
            <a:r>
              <a:rPr lang="en-US" sz="1700" err="1">
                <a:solidFill>
                  <a:srgbClr val="111827"/>
                </a:solidFill>
                <a:latin typeface="Lato"/>
                <a:ea typeface="Lato"/>
                <a:cs typeface="Lato"/>
              </a:rPr>
              <a:t>và</a:t>
            </a:r>
            <a:r>
              <a:rPr lang="en-US" sz="1700">
                <a:solidFill>
                  <a:srgbClr val="111827"/>
                </a:solidFill>
                <a:latin typeface="Lato"/>
                <a:ea typeface="Lato"/>
                <a:cs typeface="Lato"/>
              </a:rPr>
              <a:t> </a:t>
            </a:r>
            <a:r>
              <a:rPr lang="en-US" sz="1700" err="1">
                <a:solidFill>
                  <a:srgbClr val="111827"/>
                </a:solidFill>
                <a:latin typeface="Lato"/>
                <a:ea typeface="Lato"/>
                <a:cs typeface="Lato"/>
              </a:rPr>
              <a:t>ghi</a:t>
            </a:r>
            <a:r>
              <a:rPr lang="en-US" sz="1700">
                <a:solidFill>
                  <a:srgbClr val="111827"/>
                </a:solidFill>
                <a:latin typeface="Lato"/>
                <a:ea typeface="Lato"/>
                <a:cs typeface="Lato"/>
              </a:rPr>
              <a:t> </a:t>
            </a:r>
            <a:r>
              <a:rPr lang="en-US" sz="1700" err="1">
                <a:solidFill>
                  <a:srgbClr val="111827"/>
                </a:solidFill>
                <a:latin typeface="Lato"/>
                <a:ea typeface="Lato"/>
                <a:cs typeface="Lato"/>
              </a:rPr>
              <a:t>chú</a:t>
            </a:r>
            <a:r>
              <a:rPr lang="en-US" sz="1700">
                <a:solidFill>
                  <a:srgbClr val="111827"/>
                </a:solidFill>
                <a:latin typeface="Lato"/>
                <a:ea typeface="Lato"/>
                <a:cs typeface="Lato"/>
              </a:rPr>
              <a:t>.</a:t>
            </a:r>
            <a:endParaRPr lang="en-US">
              <a:solidFill>
                <a:srgbClr val="111827"/>
              </a:solidFill>
            </a:endParaRPr>
          </a:p>
          <a:p>
            <a:pPr>
              <a:buFont typeface="Arial"/>
              <a:buChar char="•"/>
            </a:pPr>
            <a:r>
              <a:rPr lang="en-US" sz="1700" b="1" err="1">
                <a:solidFill>
                  <a:srgbClr val="111827"/>
                </a:solidFill>
                <a:latin typeface="Lato"/>
                <a:ea typeface="Lato"/>
                <a:cs typeface="Lato"/>
              </a:rPr>
              <a:t>Nhận</a:t>
            </a:r>
            <a:r>
              <a:rPr lang="en-US" sz="1700" b="1">
                <a:solidFill>
                  <a:srgbClr val="111827"/>
                </a:solidFill>
                <a:latin typeface="Lato"/>
                <a:ea typeface="Lato"/>
                <a:cs typeface="Lato"/>
              </a:rPr>
              <a:t> </a:t>
            </a:r>
            <a:r>
              <a:rPr lang="en-US" sz="1700" b="1" err="1">
                <a:solidFill>
                  <a:srgbClr val="111827"/>
                </a:solidFill>
                <a:latin typeface="Lato"/>
                <a:ea typeface="Lato"/>
                <a:cs typeface="Lato"/>
              </a:rPr>
              <a:t>thông</a:t>
            </a:r>
            <a:r>
              <a:rPr lang="en-US" sz="1700" b="1">
                <a:solidFill>
                  <a:srgbClr val="111827"/>
                </a:solidFill>
                <a:latin typeface="Lato"/>
                <a:ea typeface="Lato"/>
                <a:cs typeface="Lato"/>
              </a:rPr>
              <a:t> </a:t>
            </a:r>
            <a:r>
              <a:rPr lang="en-US" sz="1700" b="1" err="1">
                <a:solidFill>
                  <a:srgbClr val="111827"/>
                </a:solidFill>
                <a:latin typeface="Lato"/>
                <a:ea typeface="Lato"/>
                <a:cs typeface="Lato"/>
              </a:rPr>
              <a:t>báo</a:t>
            </a:r>
            <a:r>
              <a:rPr lang="en-US" sz="1700" b="1">
                <a:solidFill>
                  <a:srgbClr val="111827"/>
                </a:solidFill>
                <a:latin typeface="Lato"/>
                <a:ea typeface="Lato"/>
                <a:cs typeface="Lato"/>
              </a:rPr>
              <a:t>: </a:t>
            </a:r>
            <a:r>
              <a:rPr lang="en-US" sz="1700">
                <a:solidFill>
                  <a:srgbClr val="111827"/>
                </a:solidFill>
                <a:latin typeface="Lato"/>
                <a:ea typeface="Lato"/>
                <a:cs typeface="Lato"/>
              </a:rPr>
              <a:t>Thông </a:t>
            </a:r>
            <a:r>
              <a:rPr lang="en-US" sz="1700" err="1">
                <a:solidFill>
                  <a:srgbClr val="111827"/>
                </a:solidFill>
                <a:latin typeface="Lato"/>
                <a:ea typeface="Lato"/>
                <a:cs typeface="Lato"/>
              </a:rPr>
              <a:t>báo</a:t>
            </a:r>
            <a:r>
              <a:rPr lang="en-US" sz="1700">
                <a:solidFill>
                  <a:srgbClr val="111827"/>
                </a:solidFill>
                <a:latin typeface="Lato"/>
                <a:ea typeface="Lato"/>
                <a:cs typeface="Lato"/>
              </a:rPr>
              <a:t> </a:t>
            </a:r>
            <a:r>
              <a:rPr lang="en-US" sz="1700" err="1">
                <a:solidFill>
                  <a:srgbClr val="111827"/>
                </a:solidFill>
                <a:latin typeface="Lato"/>
                <a:ea typeface="Lato"/>
                <a:cs typeface="Lato"/>
              </a:rPr>
              <a:t>khi</a:t>
            </a:r>
            <a:r>
              <a:rPr lang="en-US" sz="1700">
                <a:solidFill>
                  <a:srgbClr val="111827"/>
                </a:solidFill>
                <a:latin typeface="Lato"/>
                <a:ea typeface="Lato"/>
                <a:cs typeface="Lato"/>
              </a:rPr>
              <a:t> </a:t>
            </a:r>
            <a:r>
              <a:rPr lang="en-US" sz="1700" err="1">
                <a:solidFill>
                  <a:srgbClr val="111827"/>
                </a:solidFill>
                <a:latin typeface="Lato"/>
                <a:ea typeface="Lato"/>
                <a:cs typeface="Lato"/>
              </a:rPr>
              <a:t>có</a:t>
            </a:r>
            <a:r>
              <a:rPr lang="en-US" sz="1700">
                <a:solidFill>
                  <a:srgbClr val="111827"/>
                </a:solidFill>
                <a:latin typeface="Lato"/>
                <a:ea typeface="Lato"/>
                <a:cs typeface="Lato"/>
              </a:rPr>
              <a:t> </a:t>
            </a:r>
            <a:r>
              <a:rPr lang="en-US" sz="1700" err="1">
                <a:solidFill>
                  <a:srgbClr val="111827"/>
                </a:solidFill>
                <a:latin typeface="Lato"/>
                <a:ea typeface="Lato"/>
                <a:cs typeface="Lato"/>
              </a:rPr>
              <a:t>lịch</a:t>
            </a:r>
            <a:r>
              <a:rPr lang="en-US" sz="1700">
                <a:solidFill>
                  <a:srgbClr val="111827"/>
                </a:solidFill>
                <a:latin typeface="Lato"/>
                <a:ea typeface="Lato"/>
                <a:cs typeface="Lato"/>
              </a:rPr>
              <a:t> </a:t>
            </a:r>
            <a:r>
              <a:rPr lang="en-US" sz="1700" err="1">
                <a:solidFill>
                  <a:srgbClr val="111827"/>
                </a:solidFill>
                <a:latin typeface="Lato"/>
                <a:ea typeface="Lato"/>
                <a:cs typeface="Lato"/>
              </a:rPr>
              <a:t>hẹn</a:t>
            </a:r>
            <a:r>
              <a:rPr lang="en-US" sz="1700">
                <a:solidFill>
                  <a:srgbClr val="111827"/>
                </a:solidFill>
                <a:latin typeface="Lato"/>
                <a:ea typeface="Lato"/>
                <a:cs typeface="Lato"/>
              </a:rPr>
              <a:t> </a:t>
            </a:r>
            <a:r>
              <a:rPr lang="en-US" sz="1700" err="1">
                <a:solidFill>
                  <a:srgbClr val="111827"/>
                </a:solidFill>
                <a:latin typeface="Lato"/>
                <a:ea typeface="Lato"/>
                <a:cs typeface="Lato"/>
              </a:rPr>
              <a:t>mới</a:t>
            </a:r>
            <a:r>
              <a:rPr lang="en-US" sz="1700">
                <a:solidFill>
                  <a:srgbClr val="111827"/>
                </a:solidFill>
                <a:latin typeface="Lato"/>
                <a:ea typeface="Lato"/>
                <a:cs typeface="Lato"/>
              </a:rPr>
              <a:t> </a:t>
            </a:r>
            <a:r>
              <a:rPr lang="en-US" sz="1700" err="1">
                <a:solidFill>
                  <a:srgbClr val="111827"/>
                </a:solidFill>
                <a:latin typeface="Lato"/>
                <a:ea typeface="Lato"/>
                <a:cs typeface="Lato"/>
              </a:rPr>
              <a:t>hoặc</a:t>
            </a:r>
            <a:r>
              <a:rPr lang="en-US" sz="1700">
                <a:solidFill>
                  <a:srgbClr val="111827"/>
                </a:solidFill>
                <a:latin typeface="Lato"/>
                <a:ea typeface="Lato"/>
                <a:cs typeface="Lato"/>
              </a:rPr>
              <a:t> </a:t>
            </a:r>
            <a:r>
              <a:rPr lang="en-US" sz="1700" err="1">
                <a:solidFill>
                  <a:srgbClr val="111827"/>
                </a:solidFill>
                <a:latin typeface="Lato"/>
                <a:ea typeface="Lato"/>
                <a:cs typeface="Lato"/>
              </a:rPr>
              <a:t>thay</a:t>
            </a:r>
            <a:r>
              <a:rPr lang="en-US" sz="1700">
                <a:solidFill>
                  <a:srgbClr val="111827"/>
                </a:solidFill>
                <a:latin typeface="Lato"/>
                <a:ea typeface="Lato"/>
                <a:cs typeface="Lato"/>
              </a:rPr>
              <a:t> </a:t>
            </a:r>
            <a:r>
              <a:rPr lang="en-US" sz="1700" err="1">
                <a:solidFill>
                  <a:srgbClr val="111827"/>
                </a:solidFill>
                <a:latin typeface="Lato"/>
                <a:ea typeface="Lato"/>
                <a:cs typeface="Lato"/>
              </a:rPr>
              <a:t>đổi</a:t>
            </a:r>
            <a:r>
              <a:rPr lang="en-US" sz="1700">
                <a:solidFill>
                  <a:srgbClr val="111827"/>
                </a:solidFill>
                <a:latin typeface="Lato"/>
                <a:ea typeface="Lato"/>
                <a:cs typeface="Lato"/>
              </a:rPr>
              <a:t>.</a:t>
            </a:r>
            <a:endParaRPr lang="en-US">
              <a:solidFill>
                <a:srgbClr val="111827"/>
              </a:solidFill>
            </a:endParaRPr>
          </a:p>
        </p:txBody>
      </p:sp>
    </p:spTree>
    <p:extLst>
      <p:ext uri="{BB962C8B-B14F-4D97-AF65-F5344CB8AC3E}">
        <p14:creationId xmlns:p14="http://schemas.microsoft.com/office/powerpoint/2010/main" val="3317836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5846F4-8D6C-4E66-67CF-AA746F98FD48}"/>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19EB22-3629-FA47-B7ED-0A84EBA4F693}"/>
              </a:ext>
            </a:extLst>
          </p:cNvPr>
          <p:cNvSpPr>
            <a:spLocks noGrp="1"/>
          </p:cNvSpPr>
          <p:nvPr>
            <p:ph type="sldNum" sz="quarter" idx="12"/>
          </p:nvPr>
        </p:nvSpPr>
        <p:spPr/>
        <p:txBody>
          <a:bodyPr/>
          <a:lstStyle/>
          <a:p>
            <a:fld id="{9EA0BE3B-158A-4EDF-80DC-E394A0D1600F}" type="slidenum">
              <a:rPr lang="en-US" smtClean="0"/>
              <a:pPr/>
              <a:t>18</a:t>
            </a:fld>
            <a:endParaRPr lang="en-US"/>
          </a:p>
        </p:txBody>
      </p:sp>
      <p:sp>
        <p:nvSpPr>
          <p:cNvPr id="3" name="Title 2">
            <a:extLst>
              <a:ext uri="{FF2B5EF4-FFF2-40B4-BE49-F238E27FC236}">
                <a16:creationId xmlns:a16="http://schemas.microsoft.com/office/drawing/2014/main" id="{1E0A3980-AEE4-E7AC-FF06-6CDD468DD407}"/>
              </a:ext>
            </a:extLst>
          </p:cNvPr>
          <p:cNvSpPr>
            <a:spLocks noGrp="1"/>
          </p:cNvSpPr>
          <p:nvPr>
            <p:ph type="title"/>
          </p:nvPr>
        </p:nvSpPr>
        <p:spPr/>
        <p:txBody>
          <a:bodyPr/>
          <a:lstStyle/>
          <a:p>
            <a:r>
              <a:rPr lang="en-US"/>
              <a:t>MÔ TẢ CHỨC NĂNG</a:t>
            </a:r>
          </a:p>
        </p:txBody>
      </p:sp>
      <p:sp>
        <p:nvSpPr>
          <p:cNvPr id="4" name="Content Placeholder 3">
            <a:extLst>
              <a:ext uri="{FF2B5EF4-FFF2-40B4-BE49-F238E27FC236}">
                <a16:creationId xmlns:a16="http://schemas.microsoft.com/office/drawing/2014/main" id="{1B97B20C-FBF9-078F-6B49-3849D511C209}"/>
              </a:ext>
            </a:extLst>
          </p:cNvPr>
          <p:cNvSpPr>
            <a:spLocks noGrp="1"/>
          </p:cNvSpPr>
          <p:nvPr>
            <p:ph sz="quarter" idx="13"/>
          </p:nvPr>
        </p:nvSpPr>
        <p:spPr/>
        <p:txBody>
          <a:bodyPr lIns="91440" tIns="45720" rIns="91440" bIns="45720" anchor="t"/>
          <a:lstStyle/>
          <a:p>
            <a:pPr>
              <a:buNone/>
            </a:pPr>
            <a:r>
              <a:rPr lang="en-US" b="1">
                <a:latin typeface="Lato"/>
                <a:ea typeface="Lato"/>
                <a:cs typeface="Lato"/>
              </a:rPr>
              <a:t>3. </a:t>
            </a:r>
            <a:r>
              <a:rPr lang="en-US" b="1" err="1">
                <a:latin typeface="Lato"/>
                <a:ea typeface="Lato"/>
                <a:cs typeface="Lato"/>
              </a:rPr>
              <a:t>Chức</a:t>
            </a:r>
            <a:r>
              <a:rPr lang="en-US" b="1">
                <a:latin typeface="Lato"/>
                <a:ea typeface="Lato"/>
                <a:cs typeface="Lato"/>
              </a:rPr>
              <a:t> </a:t>
            </a:r>
            <a:r>
              <a:rPr lang="en-US" b="1" err="1">
                <a:latin typeface="Lato"/>
                <a:ea typeface="Lato"/>
                <a:cs typeface="Lato"/>
              </a:rPr>
              <a:t>năng</a:t>
            </a:r>
            <a:r>
              <a:rPr lang="en-US" b="1">
                <a:latin typeface="Lato"/>
                <a:ea typeface="Lato"/>
                <a:cs typeface="Lato"/>
              </a:rPr>
              <a:t> </a:t>
            </a:r>
            <a:r>
              <a:rPr lang="en-US" b="1" err="1">
                <a:latin typeface="Lato"/>
                <a:ea typeface="Lato"/>
                <a:cs typeface="Lato"/>
              </a:rPr>
              <a:t>dành</a:t>
            </a:r>
            <a:r>
              <a:rPr lang="en-US" b="1">
                <a:latin typeface="Lato"/>
                <a:ea typeface="Lato"/>
                <a:cs typeface="Lato"/>
              </a:rPr>
              <a:t> </a:t>
            </a:r>
            <a:r>
              <a:rPr lang="en-US" b="1" err="1">
                <a:latin typeface="Lato"/>
                <a:ea typeface="Lato"/>
                <a:cs typeface="Lato"/>
              </a:rPr>
              <a:t>cho</a:t>
            </a:r>
            <a:r>
              <a:rPr lang="en-US" b="1">
                <a:latin typeface="Lato"/>
                <a:ea typeface="Lato"/>
                <a:cs typeface="Lato"/>
              </a:rPr>
              <a:t> </a:t>
            </a:r>
            <a:r>
              <a:rPr lang="en-US" b="1" err="1">
                <a:latin typeface="Lato"/>
                <a:ea typeface="Lato"/>
                <a:cs typeface="Lato"/>
              </a:rPr>
              <a:t>quản</a:t>
            </a:r>
            <a:r>
              <a:rPr lang="en-US" b="1">
                <a:latin typeface="Lato"/>
                <a:ea typeface="Lato"/>
                <a:cs typeface="Lato"/>
              </a:rPr>
              <a:t> </a:t>
            </a:r>
            <a:r>
              <a:rPr lang="en-US" b="1" err="1">
                <a:latin typeface="Lato"/>
                <a:ea typeface="Lato"/>
                <a:cs typeface="Lato"/>
              </a:rPr>
              <a:t>trị</a:t>
            </a:r>
            <a:r>
              <a:rPr lang="en-US" b="1">
                <a:latin typeface="Lato"/>
                <a:ea typeface="Lato"/>
                <a:cs typeface="Lato"/>
              </a:rPr>
              <a:t> </a:t>
            </a:r>
            <a:r>
              <a:rPr lang="en-US" b="1" err="1">
                <a:latin typeface="Lato"/>
                <a:ea typeface="Lato"/>
                <a:cs typeface="Lato"/>
              </a:rPr>
              <a:t>viên</a:t>
            </a:r>
            <a:r>
              <a:rPr lang="en-US" b="1">
                <a:latin typeface="Lato"/>
                <a:ea typeface="Lato"/>
                <a:cs typeface="Lato"/>
              </a:rPr>
              <a:t> </a:t>
            </a:r>
            <a:r>
              <a:rPr lang="en-US" b="1" err="1">
                <a:latin typeface="Lato"/>
                <a:ea typeface="Lato"/>
                <a:cs typeface="Lato"/>
              </a:rPr>
              <a:t>hệ</a:t>
            </a:r>
            <a:r>
              <a:rPr lang="en-US" b="1">
                <a:latin typeface="Lato"/>
                <a:ea typeface="Lato"/>
                <a:cs typeface="Lato"/>
              </a:rPr>
              <a:t> </a:t>
            </a:r>
            <a:r>
              <a:rPr lang="en-US" b="1" err="1">
                <a:latin typeface="Lato"/>
                <a:ea typeface="Lato"/>
                <a:cs typeface="Lato"/>
              </a:rPr>
              <a:t>thống</a:t>
            </a:r>
            <a:r>
              <a:rPr lang="en-US" b="1">
                <a:latin typeface="Lato"/>
                <a:ea typeface="Lato"/>
                <a:cs typeface="Lato"/>
              </a:rPr>
              <a:t> (Admin)</a:t>
            </a:r>
            <a:endParaRPr lang="vi-VN">
              <a:latin typeface="Lato"/>
              <a:ea typeface="Lato"/>
              <a:cs typeface="Lato"/>
            </a:endParaRPr>
          </a:p>
          <a:p>
            <a:pPr>
              <a:buFont typeface="Arial"/>
              <a:buChar char="•"/>
            </a:pPr>
            <a:r>
              <a:rPr lang="en-US" sz="1700" b="1">
                <a:solidFill>
                  <a:srgbClr val="111827"/>
                </a:solidFill>
                <a:latin typeface="Lato"/>
                <a:ea typeface="Lato"/>
                <a:cs typeface="Lato"/>
              </a:rPr>
              <a:t>Quản </a:t>
            </a:r>
            <a:r>
              <a:rPr lang="en-US" sz="1700" b="1" err="1">
                <a:solidFill>
                  <a:srgbClr val="111827"/>
                </a:solidFill>
                <a:latin typeface="Lato"/>
                <a:ea typeface="Lato"/>
                <a:cs typeface="Lato"/>
              </a:rPr>
              <a:t>lý</a:t>
            </a:r>
            <a:r>
              <a:rPr lang="en-US" sz="1700" b="1">
                <a:solidFill>
                  <a:srgbClr val="111827"/>
                </a:solidFill>
                <a:latin typeface="Lato"/>
                <a:ea typeface="Lato"/>
                <a:cs typeface="Lato"/>
              </a:rPr>
              <a:t> </a:t>
            </a:r>
            <a:r>
              <a:rPr lang="en-US" sz="1700" b="1" err="1">
                <a:solidFill>
                  <a:srgbClr val="111827"/>
                </a:solidFill>
                <a:latin typeface="Lato"/>
                <a:ea typeface="Lato"/>
                <a:cs typeface="Lato"/>
              </a:rPr>
              <a:t>tài</a:t>
            </a:r>
            <a:r>
              <a:rPr lang="en-US" sz="1700" b="1">
                <a:solidFill>
                  <a:srgbClr val="111827"/>
                </a:solidFill>
                <a:latin typeface="Lato"/>
                <a:ea typeface="Lato"/>
                <a:cs typeface="Lato"/>
              </a:rPr>
              <a:t> </a:t>
            </a:r>
            <a:r>
              <a:rPr lang="en-US" sz="1700" b="1" err="1">
                <a:solidFill>
                  <a:srgbClr val="111827"/>
                </a:solidFill>
                <a:latin typeface="Lato"/>
                <a:ea typeface="Lato"/>
                <a:cs typeface="Lato"/>
              </a:rPr>
              <a:t>khoản</a:t>
            </a:r>
            <a:r>
              <a:rPr lang="en-US" sz="1700" b="1">
                <a:solidFill>
                  <a:srgbClr val="111827"/>
                </a:solidFill>
                <a:latin typeface="Lato"/>
                <a:ea typeface="Lato"/>
                <a:cs typeface="Lato"/>
              </a:rPr>
              <a:t> </a:t>
            </a:r>
            <a:r>
              <a:rPr lang="en-US" sz="1700" b="1" err="1">
                <a:solidFill>
                  <a:srgbClr val="111827"/>
                </a:solidFill>
                <a:latin typeface="Lato"/>
                <a:ea typeface="Lato"/>
                <a:cs typeface="Lato"/>
              </a:rPr>
              <a:t>người</a:t>
            </a:r>
            <a:r>
              <a:rPr lang="en-US" sz="1700" b="1">
                <a:solidFill>
                  <a:srgbClr val="111827"/>
                </a:solidFill>
                <a:latin typeface="Lato"/>
                <a:ea typeface="Lato"/>
                <a:cs typeface="Lato"/>
              </a:rPr>
              <a:t> </a:t>
            </a:r>
            <a:r>
              <a:rPr lang="en-US" sz="1700" b="1" err="1">
                <a:solidFill>
                  <a:srgbClr val="111827"/>
                </a:solidFill>
                <a:latin typeface="Lato"/>
                <a:ea typeface="Lato"/>
                <a:cs typeface="Lato"/>
              </a:rPr>
              <a:t>dùng</a:t>
            </a:r>
            <a:r>
              <a:rPr lang="en-US" sz="1700" b="1">
                <a:solidFill>
                  <a:srgbClr val="111827"/>
                </a:solidFill>
                <a:latin typeface="Lato"/>
                <a:ea typeface="Lato"/>
                <a:cs typeface="Lato"/>
              </a:rPr>
              <a:t>:</a:t>
            </a:r>
            <a:endParaRPr lang="en-US"/>
          </a:p>
          <a:p>
            <a:pPr lvl="1">
              <a:buFont typeface="Arial"/>
              <a:buChar char="•"/>
            </a:pPr>
            <a:r>
              <a:rPr lang="en-US" sz="1700" err="1">
                <a:solidFill>
                  <a:srgbClr val="111827"/>
                </a:solidFill>
                <a:latin typeface="Lato"/>
                <a:ea typeface="Lato"/>
                <a:cs typeface="Lato"/>
              </a:rPr>
              <a:t>Tạo</a:t>
            </a:r>
            <a:r>
              <a:rPr lang="en-US" sz="1700">
                <a:solidFill>
                  <a:srgbClr val="111827"/>
                </a:solidFill>
                <a:latin typeface="Lato"/>
                <a:ea typeface="Lato"/>
                <a:cs typeface="Lato"/>
              </a:rPr>
              <a:t>, </a:t>
            </a:r>
            <a:r>
              <a:rPr lang="en-US" sz="1700" err="1">
                <a:solidFill>
                  <a:srgbClr val="111827"/>
                </a:solidFill>
                <a:latin typeface="Lato"/>
                <a:ea typeface="Lato"/>
                <a:cs typeface="Lato"/>
              </a:rPr>
              <a:t>chỉnh</a:t>
            </a:r>
            <a:r>
              <a:rPr lang="en-US" sz="1700">
                <a:solidFill>
                  <a:srgbClr val="111827"/>
                </a:solidFill>
                <a:latin typeface="Lato"/>
                <a:ea typeface="Lato"/>
                <a:cs typeface="Lato"/>
              </a:rPr>
              <a:t> </a:t>
            </a:r>
            <a:r>
              <a:rPr lang="en-US" sz="1700" err="1">
                <a:solidFill>
                  <a:srgbClr val="111827"/>
                </a:solidFill>
                <a:latin typeface="Lato"/>
                <a:ea typeface="Lato"/>
                <a:cs typeface="Lato"/>
              </a:rPr>
              <a:t>sửa</a:t>
            </a:r>
            <a:r>
              <a:rPr lang="en-US" sz="1700">
                <a:solidFill>
                  <a:srgbClr val="111827"/>
                </a:solidFill>
                <a:latin typeface="Lato"/>
                <a:ea typeface="Lato"/>
                <a:cs typeface="Lato"/>
              </a:rPr>
              <a:t>, </a:t>
            </a:r>
            <a:r>
              <a:rPr lang="en-US" sz="1700" err="1">
                <a:solidFill>
                  <a:srgbClr val="111827"/>
                </a:solidFill>
                <a:latin typeface="Lato"/>
                <a:ea typeface="Lato"/>
                <a:cs typeface="Lato"/>
              </a:rPr>
              <a:t>xóa</a:t>
            </a:r>
            <a:r>
              <a:rPr lang="en-US" sz="1700">
                <a:solidFill>
                  <a:srgbClr val="111827"/>
                </a:solidFill>
                <a:latin typeface="Lato"/>
                <a:ea typeface="Lato"/>
                <a:cs typeface="Lato"/>
              </a:rPr>
              <a:t> </a:t>
            </a:r>
            <a:r>
              <a:rPr lang="en-US" sz="1700" err="1">
                <a:solidFill>
                  <a:srgbClr val="111827"/>
                </a:solidFill>
                <a:latin typeface="Lato"/>
                <a:ea typeface="Lato"/>
                <a:cs typeface="Lato"/>
              </a:rPr>
              <a:t>tài</a:t>
            </a:r>
            <a:r>
              <a:rPr lang="en-US" sz="1700">
                <a:solidFill>
                  <a:srgbClr val="111827"/>
                </a:solidFill>
                <a:latin typeface="Lato"/>
                <a:ea typeface="Lato"/>
                <a:cs typeface="Lato"/>
              </a:rPr>
              <a:t> </a:t>
            </a:r>
            <a:r>
              <a:rPr lang="en-US" sz="1700" err="1">
                <a:solidFill>
                  <a:srgbClr val="111827"/>
                </a:solidFill>
                <a:latin typeface="Lato"/>
                <a:ea typeface="Lato"/>
                <a:cs typeface="Lato"/>
              </a:rPr>
              <a:t>khoản</a:t>
            </a:r>
            <a:r>
              <a:rPr lang="en-US" sz="1700">
                <a:solidFill>
                  <a:srgbClr val="111827"/>
                </a:solidFill>
                <a:latin typeface="Lato"/>
                <a:ea typeface="Lato"/>
                <a:cs typeface="Lato"/>
              </a:rPr>
              <a:t> </a:t>
            </a:r>
            <a:r>
              <a:rPr lang="en-US" sz="1700" err="1">
                <a:solidFill>
                  <a:srgbClr val="111827"/>
                </a:solidFill>
                <a:latin typeface="Lato"/>
                <a:ea typeface="Lato"/>
                <a:cs typeface="Lato"/>
              </a:rPr>
              <a:t>bác</a:t>
            </a:r>
            <a:r>
              <a:rPr lang="en-US" sz="1700">
                <a:solidFill>
                  <a:srgbClr val="111827"/>
                </a:solidFill>
                <a:latin typeface="Lato"/>
                <a:ea typeface="Lato"/>
                <a:cs typeface="Lato"/>
              </a:rPr>
              <a:t> </a:t>
            </a:r>
            <a:r>
              <a:rPr lang="en-US" sz="1700" err="1">
                <a:solidFill>
                  <a:srgbClr val="111827"/>
                </a:solidFill>
                <a:latin typeface="Lato"/>
                <a:ea typeface="Lato"/>
                <a:cs typeface="Lato"/>
              </a:rPr>
              <a:t>sĩ</a:t>
            </a:r>
            <a:r>
              <a:rPr lang="en-US" sz="1700">
                <a:solidFill>
                  <a:srgbClr val="111827"/>
                </a:solidFill>
                <a:latin typeface="Lato"/>
                <a:ea typeface="Lato"/>
                <a:cs typeface="Lato"/>
              </a:rPr>
              <a:t> </a:t>
            </a:r>
            <a:r>
              <a:rPr lang="en-US" sz="1700" err="1">
                <a:solidFill>
                  <a:srgbClr val="111827"/>
                </a:solidFill>
                <a:latin typeface="Lato"/>
                <a:ea typeface="Lato"/>
                <a:cs typeface="Lato"/>
              </a:rPr>
              <a:t>và</a:t>
            </a:r>
            <a:r>
              <a:rPr lang="en-US" sz="1700">
                <a:solidFill>
                  <a:srgbClr val="111827"/>
                </a:solidFill>
                <a:latin typeface="Lato"/>
                <a:ea typeface="Lato"/>
                <a:cs typeface="Lato"/>
              </a:rPr>
              <a:t> </a:t>
            </a:r>
            <a:r>
              <a:rPr lang="en-US" sz="1700" err="1">
                <a:solidFill>
                  <a:srgbClr val="111827"/>
                </a:solidFill>
                <a:latin typeface="Lato"/>
                <a:ea typeface="Lato"/>
                <a:cs typeface="Lato"/>
              </a:rPr>
              <a:t>bệnh</a:t>
            </a:r>
            <a:r>
              <a:rPr lang="en-US" sz="1700">
                <a:solidFill>
                  <a:srgbClr val="111827"/>
                </a:solidFill>
                <a:latin typeface="Lato"/>
                <a:ea typeface="Lato"/>
                <a:cs typeface="Lato"/>
              </a:rPr>
              <a:t> </a:t>
            </a:r>
            <a:r>
              <a:rPr lang="en-US" sz="1700" err="1">
                <a:solidFill>
                  <a:srgbClr val="111827"/>
                </a:solidFill>
                <a:latin typeface="Lato"/>
                <a:ea typeface="Lato"/>
                <a:cs typeface="Lato"/>
              </a:rPr>
              <a:t>nhân</a:t>
            </a:r>
            <a:r>
              <a:rPr lang="en-US" sz="1700">
                <a:solidFill>
                  <a:srgbClr val="111827"/>
                </a:solidFill>
                <a:latin typeface="Lato"/>
                <a:ea typeface="Lato"/>
                <a:cs typeface="Lato"/>
              </a:rPr>
              <a:t>.</a:t>
            </a:r>
            <a:endParaRPr lang="en-US"/>
          </a:p>
          <a:p>
            <a:pPr>
              <a:buFont typeface="Arial"/>
              <a:buChar char="•"/>
            </a:pPr>
            <a:r>
              <a:rPr lang="en-US" sz="1700" b="1">
                <a:solidFill>
                  <a:srgbClr val="111827"/>
                </a:solidFill>
                <a:latin typeface="Lato"/>
                <a:ea typeface="Lato"/>
                <a:cs typeface="Lato"/>
              </a:rPr>
              <a:t>Quản </a:t>
            </a:r>
            <a:r>
              <a:rPr lang="en-US" sz="1700" b="1" err="1">
                <a:solidFill>
                  <a:srgbClr val="111827"/>
                </a:solidFill>
                <a:latin typeface="Lato"/>
                <a:ea typeface="Lato"/>
                <a:cs typeface="Lato"/>
              </a:rPr>
              <a:t>lý</a:t>
            </a:r>
            <a:r>
              <a:rPr lang="en-US" sz="1700" b="1">
                <a:solidFill>
                  <a:srgbClr val="111827"/>
                </a:solidFill>
                <a:latin typeface="Lato"/>
                <a:ea typeface="Lato"/>
                <a:cs typeface="Lato"/>
              </a:rPr>
              <a:t> </a:t>
            </a:r>
            <a:r>
              <a:rPr lang="en-US" sz="1700" b="1" err="1">
                <a:solidFill>
                  <a:srgbClr val="111827"/>
                </a:solidFill>
                <a:latin typeface="Lato"/>
                <a:ea typeface="Lato"/>
                <a:cs typeface="Lato"/>
              </a:rPr>
              <a:t>lịch</a:t>
            </a:r>
            <a:r>
              <a:rPr lang="en-US" sz="1700" b="1">
                <a:solidFill>
                  <a:srgbClr val="111827"/>
                </a:solidFill>
                <a:latin typeface="Lato"/>
                <a:ea typeface="Lato"/>
                <a:cs typeface="Lato"/>
              </a:rPr>
              <a:t> </a:t>
            </a:r>
            <a:r>
              <a:rPr lang="en-US" sz="1700" b="1" err="1">
                <a:solidFill>
                  <a:srgbClr val="111827"/>
                </a:solidFill>
                <a:latin typeface="Lato"/>
                <a:ea typeface="Lato"/>
                <a:cs typeface="Lato"/>
              </a:rPr>
              <a:t>làm</a:t>
            </a:r>
            <a:r>
              <a:rPr lang="en-US" sz="1700" b="1">
                <a:solidFill>
                  <a:srgbClr val="111827"/>
                </a:solidFill>
                <a:latin typeface="Lato"/>
                <a:ea typeface="Lato"/>
                <a:cs typeface="Lato"/>
              </a:rPr>
              <a:t> </a:t>
            </a:r>
            <a:r>
              <a:rPr lang="en-US" sz="1700" b="1" err="1">
                <a:solidFill>
                  <a:srgbClr val="111827"/>
                </a:solidFill>
                <a:latin typeface="Lato"/>
                <a:ea typeface="Lato"/>
                <a:cs typeface="Lato"/>
              </a:rPr>
              <a:t>việc</a:t>
            </a:r>
            <a:r>
              <a:rPr lang="en-US" sz="1700" b="1">
                <a:solidFill>
                  <a:srgbClr val="111827"/>
                </a:solidFill>
                <a:latin typeface="Lato"/>
                <a:ea typeface="Lato"/>
                <a:cs typeface="Lato"/>
              </a:rPr>
              <a:t> </a:t>
            </a:r>
            <a:r>
              <a:rPr lang="en-US" sz="1700" b="1" err="1">
                <a:solidFill>
                  <a:srgbClr val="111827"/>
                </a:solidFill>
                <a:latin typeface="Lato"/>
                <a:ea typeface="Lato"/>
                <a:cs typeface="Lato"/>
              </a:rPr>
              <a:t>và</a:t>
            </a:r>
            <a:r>
              <a:rPr lang="en-US" sz="1700" b="1">
                <a:solidFill>
                  <a:srgbClr val="111827"/>
                </a:solidFill>
                <a:latin typeface="Lato"/>
                <a:ea typeface="Lato"/>
                <a:cs typeface="Lato"/>
              </a:rPr>
              <a:t> </a:t>
            </a:r>
            <a:r>
              <a:rPr lang="en-US" sz="1700" b="1" err="1">
                <a:solidFill>
                  <a:srgbClr val="111827"/>
                </a:solidFill>
                <a:latin typeface="Lato"/>
                <a:ea typeface="Lato"/>
                <a:cs typeface="Lato"/>
              </a:rPr>
              <a:t>lịch</a:t>
            </a:r>
            <a:r>
              <a:rPr lang="en-US" sz="1700" b="1">
                <a:solidFill>
                  <a:srgbClr val="111827"/>
                </a:solidFill>
                <a:latin typeface="Lato"/>
                <a:ea typeface="Lato"/>
                <a:cs typeface="Lato"/>
              </a:rPr>
              <a:t> </a:t>
            </a:r>
            <a:r>
              <a:rPr lang="en-US" sz="1700" b="1" err="1">
                <a:solidFill>
                  <a:srgbClr val="111827"/>
                </a:solidFill>
                <a:latin typeface="Lato"/>
                <a:ea typeface="Lato"/>
                <a:cs typeface="Lato"/>
              </a:rPr>
              <a:t>hẹn</a:t>
            </a:r>
            <a:r>
              <a:rPr lang="en-US" sz="1700" b="1">
                <a:solidFill>
                  <a:srgbClr val="111827"/>
                </a:solidFill>
                <a:latin typeface="Lato"/>
                <a:ea typeface="Lato"/>
                <a:cs typeface="Lato"/>
              </a:rPr>
              <a:t>:</a:t>
            </a:r>
            <a:endParaRPr lang="en-US"/>
          </a:p>
          <a:p>
            <a:pPr lvl="1">
              <a:buFont typeface="Arial"/>
              <a:buChar char="•"/>
            </a:pPr>
            <a:r>
              <a:rPr lang="en-US" sz="1700" err="1">
                <a:solidFill>
                  <a:srgbClr val="111827"/>
                </a:solidFill>
                <a:latin typeface="Lato"/>
                <a:ea typeface="Lato"/>
                <a:cs typeface="Lato"/>
              </a:rPr>
              <a:t>Thiết</a:t>
            </a:r>
            <a:r>
              <a:rPr lang="en-US" sz="1700">
                <a:solidFill>
                  <a:srgbClr val="111827"/>
                </a:solidFill>
                <a:latin typeface="Lato"/>
                <a:ea typeface="Lato"/>
                <a:cs typeface="Lato"/>
              </a:rPr>
              <a:t> </a:t>
            </a:r>
            <a:r>
              <a:rPr lang="en-US" sz="1700" err="1">
                <a:solidFill>
                  <a:srgbClr val="111827"/>
                </a:solidFill>
                <a:latin typeface="Lato"/>
                <a:ea typeface="Lato"/>
                <a:cs typeface="Lato"/>
              </a:rPr>
              <a:t>lập</a:t>
            </a:r>
            <a:r>
              <a:rPr lang="en-US" sz="1700">
                <a:solidFill>
                  <a:srgbClr val="111827"/>
                </a:solidFill>
                <a:latin typeface="Lato"/>
                <a:ea typeface="Lato"/>
                <a:cs typeface="Lato"/>
              </a:rPr>
              <a:t>, </a:t>
            </a:r>
            <a:r>
              <a:rPr lang="en-US" sz="1700" err="1">
                <a:solidFill>
                  <a:srgbClr val="111827"/>
                </a:solidFill>
                <a:latin typeface="Lato"/>
                <a:ea typeface="Lato"/>
                <a:cs typeface="Lato"/>
              </a:rPr>
              <a:t>chỉnh</a:t>
            </a:r>
            <a:r>
              <a:rPr lang="en-US" sz="1700">
                <a:solidFill>
                  <a:srgbClr val="111827"/>
                </a:solidFill>
                <a:latin typeface="Lato"/>
                <a:ea typeface="Lato"/>
                <a:cs typeface="Lato"/>
              </a:rPr>
              <a:t> </a:t>
            </a:r>
            <a:r>
              <a:rPr lang="en-US" sz="1700" err="1">
                <a:solidFill>
                  <a:srgbClr val="111827"/>
                </a:solidFill>
                <a:latin typeface="Lato"/>
                <a:ea typeface="Lato"/>
                <a:cs typeface="Lato"/>
              </a:rPr>
              <a:t>sửa</a:t>
            </a:r>
            <a:r>
              <a:rPr lang="en-US" sz="1700">
                <a:solidFill>
                  <a:srgbClr val="111827"/>
                </a:solidFill>
                <a:latin typeface="Lato"/>
                <a:ea typeface="Lato"/>
                <a:cs typeface="Lato"/>
              </a:rPr>
              <a:t> </a:t>
            </a:r>
            <a:r>
              <a:rPr lang="en-US" sz="1700" err="1">
                <a:solidFill>
                  <a:srgbClr val="111827"/>
                </a:solidFill>
                <a:latin typeface="Lato"/>
                <a:ea typeface="Lato"/>
                <a:cs typeface="Lato"/>
              </a:rPr>
              <a:t>lịch</a:t>
            </a:r>
            <a:r>
              <a:rPr lang="en-US" sz="1700">
                <a:solidFill>
                  <a:srgbClr val="111827"/>
                </a:solidFill>
                <a:latin typeface="Lato"/>
                <a:ea typeface="Lato"/>
                <a:cs typeface="Lato"/>
              </a:rPr>
              <a:t> </a:t>
            </a:r>
            <a:r>
              <a:rPr lang="en-US" sz="1700" err="1">
                <a:solidFill>
                  <a:srgbClr val="111827"/>
                </a:solidFill>
                <a:latin typeface="Lato"/>
                <a:ea typeface="Lato"/>
                <a:cs typeface="Lato"/>
              </a:rPr>
              <a:t>làm</a:t>
            </a:r>
            <a:r>
              <a:rPr lang="en-US" sz="1700">
                <a:solidFill>
                  <a:srgbClr val="111827"/>
                </a:solidFill>
                <a:latin typeface="Lato"/>
                <a:ea typeface="Lato"/>
                <a:cs typeface="Lato"/>
              </a:rPr>
              <a:t> </a:t>
            </a:r>
            <a:r>
              <a:rPr lang="en-US" sz="1700" err="1">
                <a:solidFill>
                  <a:srgbClr val="111827"/>
                </a:solidFill>
                <a:latin typeface="Lato"/>
                <a:ea typeface="Lato"/>
                <a:cs typeface="Lato"/>
              </a:rPr>
              <a:t>việc</a:t>
            </a:r>
            <a:r>
              <a:rPr lang="en-US" sz="1700">
                <a:solidFill>
                  <a:srgbClr val="111827"/>
                </a:solidFill>
                <a:latin typeface="Lato"/>
                <a:ea typeface="Lato"/>
                <a:cs typeface="Lato"/>
              </a:rPr>
              <a:t> </a:t>
            </a:r>
            <a:r>
              <a:rPr lang="en-US" sz="1700" err="1">
                <a:solidFill>
                  <a:srgbClr val="111827"/>
                </a:solidFill>
                <a:latin typeface="Lato"/>
                <a:ea typeface="Lato"/>
                <a:cs typeface="Lato"/>
              </a:rPr>
              <a:t>cho</a:t>
            </a:r>
            <a:r>
              <a:rPr lang="en-US" sz="1700">
                <a:solidFill>
                  <a:srgbClr val="111827"/>
                </a:solidFill>
                <a:latin typeface="Lato"/>
                <a:ea typeface="Lato"/>
                <a:cs typeface="Lato"/>
              </a:rPr>
              <a:t> </a:t>
            </a:r>
            <a:r>
              <a:rPr lang="en-US" sz="1700" err="1">
                <a:solidFill>
                  <a:srgbClr val="111827"/>
                </a:solidFill>
                <a:latin typeface="Lato"/>
                <a:ea typeface="Lato"/>
                <a:cs typeface="Lato"/>
              </a:rPr>
              <a:t>bác</a:t>
            </a:r>
            <a:r>
              <a:rPr lang="en-US" sz="1700">
                <a:solidFill>
                  <a:srgbClr val="111827"/>
                </a:solidFill>
                <a:latin typeface="Lato"/>
                <a:ea typeface="Lato"/>
                <a:cs typeface="Lato"/>
              </a:rPr>
              <a:t> </a:t>
            </a:r>
            <a:r>
              <a:rPr lang="en-US" sz="1700" err="1">
                <a:solidFill>
                  <a:srgbClr val="111827"/>
                </a:solidFill>
                <a:latin typeface="Lato"/>
                <a:ea typeface="Lato"/>
                <a:cs typeface="Lato"/>
              </a:rPr>
              <a:t>sĩ</a:t>
            </a:r>
            <a:r>
              <a:rPr lang="en-US" sz="1700">
                <a:solidFill>
                  <a:srgbClr val="111827"/>
                </a:solidFill>
                <a:latin typeface="Lato"/>
                <a:ea typeface="Lato"/>
                <a:cs typeface="Lato"/>
              </a:rPr>
              <a:t>.</a:t>
            </a:r>
            <a:endParaRPr lang="en-US"/>
          </a:p>
          <a:p>
            <a:pPr>
              <a:buFont typeface="Arial"/>
              <a:buChar char="•"/>
            </a:pPr>
            <a:r>
              <a:rPr lang="en-US" sz="1700" b="1" err="1">
                <a:solidFill>
                  <a:srgbClr val="111827"/>
                </a:solidFill>
                <a:latin typeface="Lato"/>
                <a:ea typeface="Lato"/>
                <a:cs typeface="Lato"/>
              </a:rPr>
              <a:t>Giám</a:t>
            </a:r>
            <a:r>
              <a:rPr lang="en-US" sz="1700" b="1">
                <a:solidFill>
                  <a:srgbClr val="111827"/>
                </a:solidFill>
                <a:latin typeface="Lato"/>
                <a:ea typeface="Lato"/>
                <a:cs typeface="Lato"/>
              </a:rPr>
              <a:t> </a:t>
            </a:r>
            <a:r>
              <a:rPr lang="en-US" sz="1700" b="1" err="1">
                <a:solidFill>
                  <a:srgbClr val="111827"/>
                </a:solidFill>
                <a:latin typeface="Lato"/>
                <a:ea typeface="Lato"/>
                <a:cs typeface="Lato"/>
              </a:rPr>
              <a:t>sát</a:t>
            </a:r>
            <a:r>
              <a:rPr lang="en-US" sz="1700" b="1">
                <a:solidFill>
                  <a:srgbClr val="111827"/>
                </a:solidFill>
                <a:latin typeface="Lato"/>
                <a:ea typeface="Lato"/>
                <a:cs typeface="Lato"/>
              </a:rPr>
              <a:t> </a:t>
            </a:r>
            <a:r>
              <a:rPr lang="en-US" sz="1700" b="1" err="1">
                <a:solidFill>
                  <a:srgbClr val="111827"/>
                </a:solidFill>
                <a:latin typeface="Lato"/>
                <a:ea typeface="Lato"/>
                <a:cs typeface="Lato"/>
              </a:rPr>
              <a:t>hoạt</a:t>
            </a:r>
            <a:r>
              <a:rPr lang="en-US" sz="1700" b="1">
                <a:solidFill>
                  <a:srgbClr val="111827"/>
                </a:solidFill>
                <a:latin typeface="Lato"/>
                <a:ea typeface="Lato"/>
                <a:cs typeface="Lato"/>
              </a:rPr>
              <a:t> </a:t>
            </a:r>
            <a:r>
              <a:rPr lang="en-US" sz="1700" b="1" err="1">
                <a:solidFill>
                  <a:srgbClr val="111827"/>
                </a:solidFill>
                <a:latin typeface="Lato"/>
                <a:ea typeface="Lato"/>
                <a:cs typeface="Lato"/>
              </a:rPr>
              <a:t>động</a:t>
            </a:r>
            <a:r>
              <a:rPr lang="en-US" sz="1700" b="1">
                <a:solidFill>
                  <a:srgbClr val="111827"/>
                </a:solidFill>
                <a:latin typeface="Lato"/>
                <a:ea typeface="Lato"/>
                <a:cs typeface="Lato"/>
              </a:rPr>
              <a:t> </a:t>
            </a:r>
            <a:r>
              <a:rPr lang="en-US" sz="1700" b="1" err="1">
                <a:solidFill>
                  <a:srgbClr val="111827"/>
                </a:solidFill>
                <a:latin typeface="Lato"/>
                <a:ea typeface="Lato"/>
                <a:cs typeface="Lato"/>
              </a:rPr>
              <a:t>và</a:t>
            </a:r>
            <a:r>
              <a:rPr lang="en-US" sz="1700" b="1">
                <a:solidFill>
                  <a:srgbClr val="111827"/>
                </a:solidFill>
                <a:latin typeface="Lato"/>
                <a:ea typeface="Lato"/>
                <a:cs typeface="Lato"/>
              </a:rPr>
              <a:t> </a:t>
            </a:r>
            <a:r>
              <a:rPr lang="en-US" sz="1700" b="1" err="1">
                <a:solidFill>
                  <a:srgbClr val="111827"/>
                </a:solidFill>
                <a:latin typeface="Lato"/>
                <a:ea typeface="Lato"/>
                <a:cs typeface="Lato"/>
              </a:rPr>
              <a:t>thống</a:t>
            </a:r>
            <a:r>
              <a:rPr lang="en-US" sz="1700" b="1">
                <a:solidFill>
                  <a:srgbClr val="111827"/>
                </a:solidFill>
                <a:latin typeface="Lato"/>
                <a:ea typeface="Lato"/>
                <a:cs typeface="Lato"/>
              </a:rPr>
              <a:t> </a:t>
            </a:r>
            <a:r>
              <a:rPr lang="en-US" sz="1700" b="1" err="1">
                <a:solidFill>
                  <a:srgbClr val="111827"/>
                </a:solidFill>
                <a:latin typeface="Lato"/>
                <a:ea typeface="Lato"/>
                <a:cs typeface="Lato"/>
              </a:rPr>
              <a:t>kê</a:t>
            </a:r>
            <a:r>
              <a:rPr lang="en-US" sz="1700" b="1">
                <a:solidFill>
                  <a:srgbClr val="111827"/>
                </a:solidFill>
                <a:latin typeface="Lato"/>
                <a:ea typeface="Lato"/>
                <a:cs typeface="Lato"/>
              </a:rPr>
              <a:t>:</a:t>
            </a:r>
            <a:endParaRPr lang="en-US"/>
          </a:p>
          <a:p>
            <a:pPr lvl="1">
              <a:buFont typeface="Arial"/>
              <a:buChar char="•"/>
            </a:pPr>
            <a:r>
              <a:rPr lang="en-US" sz="1700">
                <a:solidFill>
                  <a:srgbClr val="111827"/>
                </a:solidFill>
                <a:latin typeface="Lato"/>
                <a:ea typeface="Lato"/>
                <a:cs typeface="Lato"/>
              </a:rPr>
              <a:t>Thống </a:t>
            </a:r>
            <a:r>
              <a:rPr lang="en-US" sz="1700" err="1">
                <a:solidFill>
                  <a:srgbClr val="111827"/>
                </a:solidFill>
                <a:latin typeface="Lato"/>
                <a:ea typeface="Lato"/>
                <a:cs typeface="Lato"/>
              </a:rPr>
              <a:t>kê</a:t>
            </a:r>
            <a:r>
              <a:rPr lang="en-US" sz="1700">
                <a:solidFill>
                  <a:srgbClr val="111827"/>
                </a:solidFill>
                <a:latin typeface="Lato"/>
                <a:ea typeface="Lato"/>
                <a:cs typeface="Lato"/>
              </a:rPr>
              <a:t> </a:t>
            </a:r>
            <a:r>
              <a:rPr lang="en-US" sz="1700" err="1">
                <a:solidFill>
                  <a:srgbClr val="111827"/>
                </a:solidFill>
                <a:latin typeface="Lato"/>
                <a:ea typeface="Lato"/>
                <a:cs typeface="Lato"/>
              </a:rPr>
              <a:t>doanh</a:t>
            </a:r>
            <a:r>
              <a:rPr lang="en-US" sz="1700">
                <a:solidFill>
                  <a:srgbClr val="111827"/>
                </a:solidFill>
                <a:latin typeface="Lato"/>
                <a:ea typeface="Lato"/>
                <a:cs typeface="Lato"/>
              </a:rPr>
              <a:t> </a:t>
            </a:r>
            <a:r>
              <a:rPr lang="en-US" sz="1700" err="1">
                <a:solidFill>
                  <a:srgbClr val="111827"/>
                </a:solidFill>
                <a:latin typeface="Lato"/>
                <a:ea typeface="Lato"/>
                <a:cs typeface="Lato"/>
              </a:rPr>
              <a:t>thu</a:t>
            </a:r>
            <a:r>
              <a:rPr lang="en-US" sz="1700">
                <a:solidFill>
                  <a:srgbClr val="111827"/>
                </a:solidFill>
                <a:latin typeface="Lato"/>
                <a:ea typeface="Lato"/>
                <a:cs typeface="Lato"/>
              </a:rPr>
              <a:t>, </a:t>
            </a:r>
            <a:r>
              <a:rPr lang="en-US" sz="1700" err="1">
                <a:solidFill>
                  <a:srgbClr val="111827"/>
                </a:solidFill>
                <a:latin typeface="Lato"/>
                <a:ea typeface="Lato"/>
                <a:cs typeface="Lato"/>
              </a:rPr>
              <a:t>báo</a:t>
            </a:r>
            <a:r>
              <a:rPr lang="en-US" sz="1700">
                <a:solidFill>
                  <a:srgbClr val="111827"/>
                </a:solidFill>
                <a:latin typeface="Lato"/>
                <a:ea typeface="Lato"/>
                <a:cs typeface="Lato"/>
              </a:rPr>
              <a:t> </a:t>
            </a:r>
            <a:r>
              <a:rPr lang="en-US" sz="1700" err="1">
                <a:solidFill>
                  <a:srgbClr val="111827"/>
                </a:solidFill>
                <a:latin typeface="Lato"/>
                <a:ea typeface="Lato"/>
                <a:cs typeface="Lato"/>
              </a:rPr>
              <a:t>cáo</a:t>
            </a:r>
            <a:r>
              <a:rPr lang="en-US" sz="1700">
                <a:solidFill>
                  <a:srgbClr val="111827"/>
                </a:solidFill>
                <a:latin typeface="Lato"/>
                <a:ea typeface="Lato"/>
                <a:cs typeface="Lato"/>
              </a:rPr>
              <a:t> </a:t>
            </a:r>
            <a:r>
              <a:rPr lang="en-US" sz="1700" err="1">
                <a:solidFill>
                  <a:srgbClr val="111827"/>
                </a:solidFill>
                <a:latin typeface="Lato"/>
                <a:ea typeface="Lato"/>
                <a:cs typeface="Lato"/>
              </a:rPr>
              <a:t>lịch</a:t>
            </a:r>
            <a:r>
              <a:rPr lang="en-US" sz="1700">
                <a:solidFill>
                  <a:srgbClr val="111827"/>
                </a:solidFill>
                <a:latin typeface="Lato"/>
                <a:ea typeface="Lato"/>
                <a:cs typeface="Lato"/>
              </a:rPr>
              <a:t> </a:t>
            </a:r>
            <a:r>
              <a:rPr lang="en-US" sz="1700" err="1">
                <a:solidFill>
                  <a:srgbClr val="111827"/>
                </a:solidFill>
                <a:latin typeface="Lato"/>
                <a:ea typeface="Lato"/>
                <a:cs typeface="Lato"/>
              </a:rPr>
              <a:t>hẹn</a:t>
            </a:r>
            <a:r>
              <a:rPr lang="en-US" sz="1700">
                <a:solidFill>
                  <a:srgbClr val="111827"/>
                </a:solidFill>
                <a:latin typeface="Lato"/>
                <a:ea typeface="Lato"/>
                <a:cs typeface="Lato"/>
              </a:rPr>
              <a:t>, </a:t>
            </a:r>
            <a:r>
              <a:rPr lang="en-US" sz="1700" err="1">
                <a:solidFill>
                  <a:srgbClr val="111827"/>
                </a:solidFill>
                <a:latin typeface="Lato"/>
                <a:ea typeface="Lato"/>
                <a:cs typeface="Lato"/>
              </a:rPr>
              <a:t>theo</a:t>
            </a:r>
            <a:r>
              <a:rPr lang="en-US" sz="1700">
                <a:solidFill>
                  <a:srgbClr val="111827"/>
                </a:solidFill>
                <a:latin typeface="Lato"/>
                <a:ea typeface="Lato"/>
                <a:cs typeface="Lato"/>
              </a:rPr>
              <a:t> </a:t>
            </a:r>
            <a:r>
              <a:rPr lang="en-US" sz="1700" err="1">
                <a:solidFill>
                  <a:srgbClr val="111827"/>
                </a:solidFill>
                <a:latin typeface="Lato"/>
                <a:ea typeface="Lato"/>
                <a:cs typeface="Lato"/>
              </a:rPr>
              <a:t>dõi</a:t>
            </a:r>
            <a:r>
              <a:rPr lang="en-US" sz="1700">
                <a:solidFill>
                  <a:srgbClr val="111827"/>
                </a:solidFill>
                <a:latin typeface="Lato"/>
                <a:ea typeface="Lato"/>
                <a:cs typeface="Lato"/>
              </a:rPr>
              <a:t> </a:t>
            </a:r>
            <a:r>
              <a:rPr lang="en-US" sz="1700" err="1">
                <a:solidFill>
                  <a:srgbClr val="111827"/>
                </a:solidFill>
                <a:latin typeface="Lato"/>
                <a:ea typeface="Lato"/>
                <a:cs typeface="Lato"/>
              </a:rPr>
              <a:t>bệnh</a:t>
            </a:r>
            <a:r>
              <a:rPr lang="en-US" sz="1700">
                <a:solidFill>
                  <a:srgbClr val="111827"/>
                </a:solidFill>
                <a:latin typeface="Lato"/>
                <a:ea typeface="Lato"/>
                <a:cs typeface="Lato"/>
              </a:rPr>
              <a:t> </a:t>
            </a:r>
            <a:r>
              <a:rPr lang="en-US" sz="1700" err="1">
                <a:solidFill>
                  <a:srgbClr val="111827"/>
                </a:solidFill>
                <a:latin typeface="Lato"/>
                <a:ea typeface="Lato"/>
                <a:cs typeface="Lato"/>
              </a:rPr>
              <a:t>nhân</a:t>
            </a:r>
            <a:r>
              <a:rPr lang="en-US" sz="1700">
                <a:solidFill>
                  <a:srgbClr val="111827"/>
                </a:solidFill>
                <a:latin typeface="Lato"/>
                <a:ea typeface="Lato"/>
                <a:cs typeface="Lato"/>
              </a:rPr>
              <a:t> </a:t>
            </a:r>
            <a:r>
              <a:rPr lang="en-US" sz="1700" err="1">
                <a:solidFill>
                  <a:srgbClr val="111827"/>
                </a:solidFill>
                <a:latin typeface="Lato"/>
                <a:ea typeface="Lato"/>
                <a:cs typeface="Lato"/>
              </a:rPr>
              <a:t>mới</a:t>
            </a:r>
            <a:r>
              <a:rPr lang="en-US" sz="1700">
                <a:solidFill>
                  <a:srgbClr val="111827"/>
                </a:solidFill>
                <a:latin typeface="Lato"/>
                <a:ea typeface="Lato"/>
                <a:cs typeface="Lato"/>
              </a:rPr>
              <a:t> </a:t>
            </a:r>
            <a:r>
              <a:rPr lang="en-US" sz="1700" err="1">
                <a:solidFill>
                  <a:srgbClr val="111827"/>
                </a:solidFill>
                <a:latin typeface="Lato"/>
                <a:ea typeface="Lato"/>
                <a:cs typeface="Lato"/>
              </a:rPr>
              <a:t>và</a:t>
            </a:r>
            <a:r>
              <a:rPr lang="en-US" sz="1700">
                <a:solidFill>
                  <a:srgbClr val="111827"/>
                </a:solidFill>
                <a:latin typeface="Lato"/>
                <a:ea typeface="Lato"/>
                <a:cs typeface="Lato"/>
              </a:rPr>
              <a:t> </a:t>
            </a:r>
            <a:r>
              <a:rPr lang="en-US" sz="1700" err="1">
                <a:solidFill>
                  <a:srgbClr val="111827"/>
                </a:solidFill>
                <a:latin typeface="Lato"/>
                <a:ea typeface="Lato"/>
                <a:cs typeface="Lato"/>
              </a:rPr>
              <a:t>tái</a:t>
            </a:r>
            <a:r>
              <a:rPr lang="en-US" sz="1700">
                <a:solidFill>
                  <a:srgbClr val="111827"/>
                </a:solidFill>
                <a:latin typeface="Lato"/>
                <a:ea typeface="Lato"/>
                <a:cs typeface="Lato"/>
              </a:rPr>
              <a:t> </a:t>
            </a:r>
            <a:r>
              <a:rPr lang="en-US" sz="1700" err="1">
                <a:solidFill>
                  <a:srgbClr val="111827"/>
                </a:solidFill>
                <a:latin typeface="Lato"/>
                <a:ea typeface="Lato"/>
                <a:cs typeface="Lato"/>
              </a:rPr>
              <a:t>khám</a:t>
            </a:r>
            <a:r>
              <a:rPr lang="en-US" sz="1700">
                <a:solidFill>
                  <a:srgbClr val="111827"/>
                </a:solidFill>
                <a:latin typeface="Lato"/>
                <a:ea typeface="Lato"/>
                <a:cs typeface="Lato"/>
              </a:rPr>
              <a:t>.</a:t>
            </a:r>
            <a:endParaRPr lang="en-US"/>
          </a:p>
        </p:txBody>
      </p:sp>
    </p:spTree>
    <p:extLst>
      <p:ext uri="{BB962C8B-B14F-4D97-AF65-F5344CB8AC3E}">
        <p14:creationId xmlns:p14="http://schemas.microsoft.com/office/powerpoint/2010/main" val="21680819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316183-4FEF-24EE-7F41-73EAD0C2BBD5}"/>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E3426D3-F948-C62E-B9B1-6E2C98620CAE}"/>
              </a:ext>
            </a:extLst>
          </p:cNvPr>
          <p:cNvSpPr>
            <a:spLocks noGrp="1"/>
          </p:cNvSpPr>
          <p:nvPr>
            <p:ph type="sldNum" sz="quarter" idx="12"/>
          </p:nvPr>
        </p:nvSpPr>
        <p:spPr/>
        <p:txBody>
          <a:bodyPr/>
          <a:lstStyle/>
          <a:p>
            <a:fld id="{9EA0BE3B-158A-4EDF-80DC-E394A0D1600F}" type="slidenum">
              <a:rPr lang="en-US" smtClean="0"/>
              <a:pPr/>
              <a:t>19</a:t>
            </a:fld>
            <a:endParaRPr lang="en-US"/>
          </a:p>
        </p:txBody>
      </p:sp>
      <p:sp>
        <p:nvSpPr>
          <p:cNvPr id="3" name="Title 2">
            <a:extLst>
              <a:ext uri="{FF2B5EF4-FFF2-40B4-BE49-F238E27FC236}">
                <a16:creationId xmlns:a16="http://schemas.microsoft.com/office/drawing/2014/main" id="{F4B7110C-4A8E-80E1-EAAC-C1856A6063D4}"/>
              </a:ext>
            </a:extLst>
          </p:cNvPr>
          <p:cNvSpPr>
            <a:spLocks noGrp="1"/>
          </p:cNvSpPr>
          <p:nvPr>
            <p:ph type="title"/>
          </p:nvPr>
        </p:nvSpPr>
        <p:spPr/>
        <p:txBody>
          <a:bodyPr/>
          <a:lstStyle/>
          <a:p>
            <a:r>
              <a:rPr lang="en-US"/>
              <a:t>MÔ TẢ CHỨC NĂNG</a:t>
            </a:r>
          </a:p>
        </p:txBody>
      </p:sp>
      <p:sp>
        <p:nvSpPr>
          <p:cNvPr id="4" name="Content Placeholder 3">
            <a:extLst>
              <a:ext uri="{FF2B5EF4-FFF2-40B4-BE49-F238E27FC236}">
                <a16:creationId xmlns:a16="http://schemas.microsoft.com/office/drawing/2014/main" id="{52996B80-DCBF-ADAF-C232-4D449CFB306F}"/>
              </a:ext>
            </a:extLst>
          </p:cNvPr>
          <p:cNvSpPr>
            <a:spLocks noGrp="1"/>
          </p:cNvSpPr>
          <p:nvPr>
            <p:ph sz="quarter" idx="13"/>
          </p:nvPr>
        </p:nvSpPr>
        <p:spPr/>
        <p:txBody>
          <a:bodyPr lIns="91440" tIns="45720" rIns="91440" bIns="45720" anchor="t"/>
          <a:lstStyle/>
          <a:p>
            <a:pPr>
              <a:buNone/>
            </a:pPr>
            <a:r>
              <a:rPr lang="en-US" b="1">
                <a:latin typeface="Lato"/>
                <a:ea typeface="Lato"/>
                <a:cs typeface="Lato"/>
              </a:rPr>
              <a:t>4. </a:t>
            </a:r>
            <a:r>
              <a:rPr lang="en-US" b="1" err="1">
                <a:latin typeface="Lato"/>
                <a:ea typeface="Lato"/>
                <a:cs typeface="Lato"/>
              </a:rPr>
              <a:t>Một</a:t>
            </a:r>
            <a:r>
              <a:rPr lang="en-US" b="1">
                <a:latin typeface="Lato"/>
                <a:ea typeface="Lato"/>
                <a:cs typeface="Lato"/>
              </a:rPr>
              <a:t> </a:t>
            </a:r>
            <a:r>
              <a:rPr lang="en-US" b="1" err="1">
                <a:latin typeface="Lato"/>
                <a:ea typeface="Lato"/>
                <a:cs typeface="Lato"/>
              </a:rPr>
              <a:t>số</a:t>
            </a:r>
            <a:r>
              <a:rPr lang="en-US" b="1">
                <a:latin typeface="Lato"/>
                <a:ea typeface="Lato"/>
                <a:cs typeface="Lato"/>
              </a:rPr>
              <a:t> </a:t>
            </a:r>
            <a:r>
              <a:rPr lang="en-US" b="1" err="1">
                <a:latin typeface="Lato"/>
                <a:ea typeface="Lato"/>
                <a:cs typeface="Lato"/>
              </a:rPr>
              <a:t>chức</a:t>
            </a:r>
            <a:r>
              <a:rPr lang="en-US" b="1">
                <a:latin typeface="Lato"/>
                <a:ea typeface="Lato"/>
                <a:cs typeface="Lato"/>
              </a:rPr>
              <a:t> </a:t>
            </a:r>
            <a:r>
              <a:rPr lang="en-US" b="1" err="1">
                <a:latin typeface="Lato"/>
                <a:ea typeface="Lato"/>
                <a:cs typeface="Lato"/>
              </a:rPr>
              <a:t>năng</a:t>
            </a:r>
            <a:r>
              <a:rPr lang="en-US" b="1">
                <a:latin typeface="Lato"/>
                <a:ea typeface="Lato"/>
                <a:cs typeface="Lato"/>
              </a:rPr>
              <a:t> </a:t>
            </a:r>
            <a:r>
              <a:rPr lang="en-US" b="1" err="1">
                <a:latin typeface="Lato"/>
                <a:ea typeface="Lato"/>
                <a:cs typeface="Lato"/>
              </a:rPr>
              <a:t>nền</a:t>
            </a:r>
            <a:r>
              <a:rPr lang="en-US" b="1">
                <a:latin typeface="Lato"/>
                <a:ea typeface="Lato"/>
                <a:cs typeface="Lato"/>
              </a:rPr>
              <a:t> </a:t>
            </a:r>
            <a:r>
              <a:rPr lang="en-US" b="1" err="1">
                <a:latin typeface="Lato"/>
                <a:ea typeface="Lato"/>
                <a:cs typeface="Lato"/>
              </a:rPr>
              <a:t>của</a:t>
            </a:r>
            <a:r>
              <a:rPr lang="en-US" b="1">
                <a:latin typeface="Lato"/>
                <a:ea typeface="Lato"/>
                <a:cs typeface="Lato"/>
              </a:rPr>
              <a:t> </a:t>
            </a:r>
            <a:r>
              <a:rPr lang="en-US" b="1" err="1">
                <a:latin typeface="Lato"/>
                <a:ea typeface="Lato"/>
                <a:cs typeface="Lato"/>
              </a:rPr>
              <a:t>hệ</a:t>
            </a:r>
            <a:r>
              <a:rPr lang="en-US" b="1">
                <a:latin typeface="Lato"/>
                <a:ea typeface="Lato"/>
                <a:cs typeface="Lato"/>
              </a:rPr>
              <a:t> </a:t>
            </a:r>
            <a:r>
              <a:rPr lang="en-US" b="1" err="1">
                <a:latin typeface="Lato"/>
                <a:ea typeface="Lato"/>
                <a:cs typeface="Lato"/>
              </a:rPr>
              <a:t>thống</a:t>
            </a:r>
            <a:endParaRPr lang="en-US" err="1">
              <a:latin typeface="Lato"/>
              <a:ea typeface="Lato"/>
              <a:cs typeface="Lato"/>
            </a:endParaRPr>
          </a:p>
          <a:p>
            <a:pPr>
              <a:buFont typeface="Arial"/>
              <a:buChar char="•"/>
            </a:pPr>
            <a:r>
              <a:rPr lang="en-US" sz="1700" b="1" err="1">
                <a:solidFill>
                  <a:srgbClr val="111827"/>
                </a:solidFill>
                <a:latin typeface="Lato"/>
                <a:ea typeface="Lato"/>
                <a:cs typeface="Lato"/>
              </a:rPr>
              <a:t>Đồng</a:t>
            </a:r>
            <a:r>
              <a:rPr lang="en-US" sz="1700" b="1">
                <a:solidFill>
                  <a:srgbClr val="111827"/>
                </a:solidFill>
                <a:latin typeface="Lato"/>
                <a:ea typeface="Lato"/>
                <a:cs typeface="Lato"/>
              </a:rPr>
              <a:t> </a:t>
            </a:r>
            <a:r>
              <a:rPr lang="en-US" sz="1700" b="1" err="1">
                <a:solidFill>
                  <a:srgbClr val="111827"/>
                </a:solidFill>
                <a:latin typeface="Lato"/>
                <a:ea typeface="Lato"/>
                <a:cs typeface="Lato"/>
              </a:rPr>
              <a:t>bộ</a:t>
            </a:r>
            <a:r>
              <a:rPr lang="en-US" sz="1700" b="1">
                <a:solidFill>
                  <a:srgbClr val="111827"/>
                </a:solidFill>
                <a:latin typeface="Lato"/>
                <a:ea typeface="Lato"/>
                <a:cs typeface="Lato"/>
              </a:rPr>
              <a:t> </a:t>
            </a:r>
            <a:r>
              <a:rPr lang="en-US" sz="1700" b="1" err="1">
                <a:solidFill>
                  <a:srgbClr val="111827"/>
                </a:solidFill>
                <a:latin typeface="Lato"/>
                <a:ea typeface="Lato"/>
                <a:cs typeface="Lato"/>
              </a:rPr>
              <a:t>trạng</a:t>
            </a:r>
            <a:r>
              <a:rPr lang="en-US" sz="1700" b="1">
                <a:solidFill>
                  <a:srgbClr val="111827"/>
                </a:solidFill>
                <a:latin typeface="Lato"/>
                <a:ea typeface="Lato"/>
                <a:cs typeface="Lato"/>
              </a:rPr>
              <a:t> </a:t>
            </a:r>
            <a:r>
              <a:rPr lang="en-US" sz="1700" b="1" err="1">
                <a:solidFill>
                  <a:srgbClr val="111827"/>
                </a:solidFill>
                <a:latin typeface="Lato"/>
                <a:ea typeface="Lato"/>
                <a:cs typeface="Lato"/>
              </a:rPr>
              <a:t>thái</a:t>
            </a:r>
            <a:r>
              <a:rPr lang="en-US" sz="1700" b="1">
                <a:solidFill>
                  <a:srgbClr val="111827"/>
                </a:solidFill>
                <a:latin typeface="Lato"/>
                <a:ea typeface="Lato"/>
                <a:cs typeface="Lato"/>
              </a:rPr>
              <a:t> ca </a:t>
            </a:r>
            <a:r>
              <a:rPr lang="en-US" sz="1700" b="1" err="1">
                <a:solidFill>
                  <a:srgbClr val="111827"/>
                </a:solidFill>
                <a:latin typeface="Lato"/>
                <a:ea typeface="Lato"/>
                <a:cs typeface="Lato"/>
              </a:rPr>
              <a:t>làm</a:t>
            </a:r>
            <a:r>
              <a:rPr lang="en-US" sz="1700" b="1">
                <a:solidFill>
                  <a:srgbClr val="111827"/>
                </a:solidFill>
                <a:latin typeface="Lato"/>
                <a:ea typeface="Lato"/>
                <a:cs typeface="Lato"/>
              </a:rPr>
              <a:t> </a:t>
            </a:r>
            <a:r>
              <a:rPr lang="en-US" sz="1700" b="1" err="1">
                <a:solidFill>
                  <a:srgbClr val="111827"/>
                </a:solidFill>
                <a:latin typeface="Lato"/>
                <a:ea typeface="Lato"/>
                <a:cs typeface="Lato"/>
              </a:rPr>
              <a:t>việc</a:t>
            </a:r>
            <a:r>
              <a:rPr lang="en-US" sz="1700" b="1">
                <a:solidFill>
                  <a:srgbClr val="111827"/>
                </a:solidFill>
                <a:latin typeface="Lato"/>
                <a:ea typeface="Lato"/>
                <a:cs typeface="Lato"/>
              </a:rPr>
              <a:t>:</a:t>
            </a:r>
            <a:endParaRPr lang="en-US" sz="1700"/>
          </a:p>
          <a:p>
            <a:pPr lvl="1">
              <a:buFont typeface="Arial"/>
              <a:buChar char="•"/>
            </a:pPr>
            <a:r>
              <a:rPr lang="en-US" sz="1700" err="1">
                <a:solidFill>
                  <a:srgbClr val="111827"/>
                </a:solidFill>
                <a:latin typeface="Lato"/>
                <a:ea typeface="Lato"/>
                <a:cs typeface="Lato"/>
              </a:rPr>
              <a:t>Cập</a:t>
            </a:r>
            <a:r>
              <a:rPr lang="en-US" sz="1700">
                <a:solidFill>
                  <a:srgbClr val="111827"/>
                </a:solidFill>
                <a:latin typeface="Lato"/>
                <a:ea typeface="Lato"/>
                <a:cs typeface="Lato"/>
              </a:rPr>
              <a:t> </a:t>
            </a:r>
            <a:r>
              <a:rPr lang="en-US" sz="1700" err="1">
                <a:solidFill>
                  <a:srgbClr val="111827"/>
                </a:solidFill>
                <a:latin typeface="Lato"/>
                <a:ea typeface="Lato"/>
                <a:cs typeface="Lato"/>
              </a:rPr>
              <a:t>nhật</a:t>
            </a:r>
            <a:r>
              <a:rPr lang="en-US" sz="1700">
                <a:solidFill>
                  <a:srgbClr val="111827"/>
                </a:solidFill>
                <a:latin typeface="Lato"/>
                <a:ea typeface="Lato"/>
                <a:cs typeface="Lato"/>
              </a:rPr>
              <a:t> </a:t>
            </a:r>
            <a:r>
              <a:rPr lang="en-US" sz="1700" err="1">
                <a:solidFill>
                  <a:srgbClr val="111827"/>
                </a:solidFill>
                <a:latin typeface="Lato"/>
                <a:ea typeface="Lato"/>
                <a:cs typeface="Lato"/>
              </a:rPr>
              <a:t>trạng</a:t>
            </a:r>
            <a:r>
              <a:rPr lang="en-US" sz="1700">
                <a:solidFill>
                  <a:srgbClr val="111827"/>
                </a:solidFill>
                <a:latin typeface="Lato"/>
                <a:ea typeface="Lato"/>
                <a:cs typeface="Lato"/>
              </a:rPr>
              <a:t> </a:t>
            </a:r>
            <a:r>
              <a:rPr lang="en-US" sz="1700" err="1">
                <a:solidFill>
                  <a:srgbClr val="111827"/>
                </a:solidFill>
                <a:latin typeface="Lato"/>
                <a:ea typeface="Lato"/>
                <a:cs typeface="Lato"/>
              </a:rPr>
              <a:t>thái</a:t>
            </a:r>
            <a:r>
              <a:rPr lang="en-US" sz="1700">
                <a:solidFill>
                  <a:srgbClr val="111827"/>
                </a:solidFill>
                <a:latin typeface="Lato"/>
                <a:ea typeface="Lato"/>
                <a:cs typeface="Lato"/>
              </a:rPr>
              <a:t> ca </a:t>
            </a:r>
            <a:r>
              <a:rPr lang="en-US" sz="1700" err="1">
                <a:solidFill>
                  <a:srgbClr val="111827"/>
                </a:solidFill>
                <a:latin typeface="Lato"/>
                <a:ea typeface="Lato"/>
                <a:cs typeface="Lato"/>
              </a:rPr>
              <a:t>làm</a:t>
            </a:r>
            <a:r>
              <a:rPr lang="en-US" sz="1700">
                <a:solidFill>
                  <a:srgbClr val="111827"/>
                </a:solidFill>
                <a:latin typeface="Lato"/>
                <a:ea typeface="Lato"/>
                <a:cs typeface="Lato"/>
              </a:rPr>
              <a:t> </a:t>
            </a:r>
            <a:r>
              <a:rPr lang="en-US" sz="1700" err="1">
                <a:solidFill>
                  <a:srgbClr val="111827"/>
                </a:solidFill>
                <a:latin typeface="Lato"/>
                <a:ea typeface="Lato"/>
                <a:cs typeface="Lato"/>
              </a:rPr>
              <a:t>việc</a:t>
            </a:r>
            <a:r>
              <a:rPr lang="en-US" sz="1700">
                <a:solidFill>
                  <a:srgbClr val="111827"/>
                </a:solidFill>
                <a:latin typeface="Lato"/>
                <a:ea typeface="Lato"/>
                <a:cs typeface="Lato"/>
              </a:rPr>
              <a:t> </a:t>
            </a:r>
            <a:r>
              <a:rPr lang="en-US" sz="1700" err="1">
                <a:solidFill>
                  <a:srgbClr val="111827"/>
                </a:solidFill>
                <a:latin typeface="Lato"/>
                <a:ea typeface="Lato"/>
                <a:cs typeface="Lato"/>
              </a:rPr>
              <a:t>tự</a:t>
            </a:r>
            <a:r>
              <a:rPr lang="en-US" sz="1700">
                <a:solidFill>
                  <a:srgbClr val="111827"/>
                </a:solidFill>
                <a:latin typeface="Lato"/>
                <a:ea typeface="Lato"/>
                <a:cs typeface="Lato"/>
              </a:rPr>
              <a:t> </a:t>
            </a:r>
            <a:r>
              <a:rPr lang="en-US" sz="1700" err="1">
                <a:solidFill>
                  <a:srgbClr val="111827"/>
                </a:solidFill>
                <a:latin typeface="Lato"/>
                <a:ea typeface="Lato"/>
                <a:cs typeface="Lato"/>
              </a:rPr>
              <a:t>động</a:t>
            </a:r>
            <a:r>
              <a:rPr lang="en-US" sz="1700">
                <a:solidFill>
                  <a:srgbClr val="111827"/>
                </a:solidFill>
                <a:latin typeface="Lato"/>
                <a:ea typeface="Lato"/>
                <a:cs typeface="Lato"/>
              </a:rPr>
              <a:t> </a:t>
            </a:r>
            <a:r>
              <a:rPr lang="en-US" sz="1700" err="1">
                <a:solidFill>
                  <a:srgbClr val="111827"/>
                </a:solidFill>
                <a:latin typeface="Lato"/>
                <a:ea typeface="Lato"/>
                <a:cs typeface="Lato"/>
              </a:rPr>
              <a:t>khi</a:t>
            </a:r>
            <a:r>
              <a:rPr lang="en-US" sz="1700">
                <a:solidFill>
                  <a:srgbClr val="111827"/>
                </a:solidFill>
                <a:latin typeface="Lato"/>
                <a:ea typeface="Lato"/>
                <a:cs typeface="Lato"/>
              </a:rPr>
              <a:t> </a:t>
            </a:r>
            <a:r>
              <a:rPr lang="en-US" sz="1700" err="1">
                <a:solidFill>
                  <a:srgbClr val="111827"/>
                </a:solidFill>
                <a:latin typeface="Lato"/>
                <a:ea typeface="Lato"/>
                <a:cs typeface="Lato"/>
              </a:rPr>
              <a:t>có</a:t>
            </a:r>
            <a:r>
              <a:rPr lang="en-US" sz="1700">
                <a:solidFill>
                  <a:srgbClr val="111827"/>
                </a:solidFill>
                <a:latin typeface="Lato"/>
                <a:ea typeface="Lato"/>
                <a:cs typeface="Lato"/>
              </a:rPr>
              <a:t> </a:t>
            </a:r>
            <a:r>
              <a:rPr lang="en-US" sz="1700" err="1">
                <a:solidFill>
                  <a:srgbClr val="111827"/>
                </a:solidFill>
                <a:latin typeface="Lato"/>
                <a:ea typeface="Lato"/>
                <a:cs typeface="Lato"/>
              </a:rPr>
              <a:t>lịch</a:t>
            </a:r>
            <a:r>
              <a:rPr lang="en-US" sz="1700">
                <a:solidFill>
                  <a:srgbClr val="111827"/>
                </a:solidFill>
                <a:latin typeface="Lato"/>
                <a:ea typeface="Lato"/>
                <a:cs typeface="Lato"/>
              </a:rPr>
              <a:t> </a:t>
            </a:r>
            <a:r>
              <a:rPr lang="en-US" sz="1700" err="1">
                <a:solidFill>
                  <a:srgbClr val="111827"/>
                </a:solidFill>
                <a:latin typeface="Lato"/>
                <a:ea typeface="Lato"/>
                <a:cs typeface="Lato"/>
              </a:rPr>
              <a:t>hẹn</a:t>
            </a:r>
            <a:r>
              <a:rPr lang="en-US" sz="1700">
                <a:solidFill>
                  <a:srgbClr val="111827"/>
                </a:solidFill>
                <a:latin typeface="Lato"/>
                <a:ea typeface="Lato"/>
                <a:cs typeface="Lato"/>
              </a:rPr>
              <a:t>.</a:t>
            </a:r>
            <a:endParaRPr lang="en-US" sz="1700">
              <a:solidFill>
                <a:srgbClr val="111827"/>
              </a:solidFill>
            </a:endParaRPr>
          </a:p>
          <a:p>
            <a:pPr>
              <a:buFont typeface="Arial"/>
              <a:buChar char="•"/>
            </a:pPr>
            <a:r>
              <a:rPr lang="en-US" sz="1700" b="1" err="1">
                <a:solidFill>
                  <a:srgbClr val="111827"/>
                </a:solidFill>
                <a:latin typeface="Lato"/>
                <a:ea typeface="Lato"/>
                <a:cs typeface="Lato"/>
              </a:rPr>
              <a:t>Ngăn</a:t>
            </a:r>
            <a:r>
              <a:rPr lang="en-US" sz="1700" b="1">
                <a:solidFill>
                  <a:srgbClr val="111827"/>
                </a:solidFill>
                <a:latin typeface="Lato"/>
                <a:ea typeface="Lato"/>
                <a:cs typeface="Lato"/>
              </a:rPr>
              <a:t> </a:t>
            </a:r>
            <a:r>
              <a:rPr lang="en-US" sz="1700" b="1" err="1">
                <a:solidFill>
                  <a:srgbClr val="111827"/>
                </a:solidFill>
                <a:latin typeface="Lato"/>
                <a:ea typeface="Lato"/>
                <a:cs typeface="Lato"/>
              </a:rPr>
              <a:t>chặn</a:t>
            </a:r>
            <a:r>
              <a:rPr lang="en-US" sz="1700" b="1">
                <a:solidFill>
                  <a:srgbClr val="111827"/>
                </a:solidFill>
                <a:latin typeface="Lato"/>
                <a:ea typeface="Lato"/>
                <a:cs typeface="Lato"/>
              </a:rPr>
              <a:t> </a:t>
            </a:r>
            <a:r>
              <a:rPr lang="en-US" sz="1700" b="1" err="1">
                <a:solidFill>
                  <a:srgbClr val="111827"/>
                </a:solidFill>
                <a:latin typeface="Lato"/>
                <a:ea typeface="Lato"/>
                <a:cs typeface="Lato"/>
              </a:rPr>
              <a:t>đặt</a:t>
            </a:r>
            <a:r>
              <a:rPr lang="en-US" sz="1700" b="1">
                <a:solidFill>
                  <a:srgbClr val="111827"/>
                </a:solidFill>
                <a:latin typeface="Lato"/>
                <a:ea typeface="Lato"/>
                <a:cs typeface="Lato"/>
              </a:rPr>
              <a:t> </a:t>
            </a:r>
            <a:r>
              <a:rPr lang="en-US" sz="1700" b="1" err="1">
                <a:solidFill>
                  <a:srgbClr val="111827"/>
                </a:solidFill>
                <a:latin typeface="Lato"/>
                <a:ea typeface="Lato"/>
                <a:cs typeface="Lato"/>
              </a:rPr>
              <a:t>trùng</a:t>
            </a:r>
            <a:r>
              <a:rPr lang="en-US" sz="1700" b="1">
                <a:solidFill>
                  <a:srgbClr val="111827"/>
                </a:solidFill>
                <a:latin typeface="Lato"/>
                <a:ea typeface="Lato"/>
                <a:cs typeface="Lato"/>
              </a:rPr>
              <a:t> </a:t>
            </a:r>
            <a:r>
              <a:rPr lang="en-US" sz="1700" b="1" err="1">
                <a:solidFill>
                  <a:srgbClr val="111827"/>
                </a:solidFill>
                <a:latin typeface="Lato"/>
                <a:ea typeface="Lato"/>
                <a:cs typeface="Lato"/>
              </a:rPr>
              <a:t>lịch</a:t>
            </a:r>
            <a:r>
              <a:rPr lang="en-US" sz="1700" b="1">
                <a:solidFill>
                  <a:srgbClr val="111827"/>
                </a:solidFill>
                <a:latin typeface="Lato"/>
                <a:ea typeface="Lato"/>
                <a:cs typeface="Lato"/>
              </a:rPr>
              <a:t>:</a:t>
            </a:r>
            <a:endParaRPr lang="en-US" sz="1700"/>
          </a:p>
          <a:p>
            <a:pPr lvl="1">
              <a:buFont typeface="Arial"/>
              <a:buChar char="•"/>
            </a:pPr>
            <a:r>
              <a:rPr lang="en-US" sz="1700" err="1">
                <a:solidFill>
                  <a:srgbClr val="111827"/>
                </a:solidFill>
                <a:latin typeface="Lato"/>
                <a:ea typeface="Lato"/>
                <a:cs typeface="Lato"/>
              </a:rPr>
              <a:t>Từ</a:t>
            </a:r>
            <a:r>
              <a:rPr lang="en-US" sz="1700">
                <a:solidFill>
                  <a:srgbClr val="111827"/>
                </a:solidFill>
                <a:latin typeface="Lato"/>
                <a:ea typeface="Lato"/>
                <a:cs typeface="Lato"/>
              </a:rPr>
              <a:t> </a:t>
            </a:r>
            <a:r>
              <a:rPr lang="en-US" sz="1700" err="1">
                <a:solidFill>
                  <a:srgbClr val="111827"/>
                </a:solidFill>
                <a:latin typeface="Lato"/>
                <a:ea typeface="Lato"/>
                <a:cs typeface="Lato"/>
              </a:rPr>
              <a:t>chối</a:t>
            </a:r>
            <a:r>
              <a:rPr lang="en-US" sz="1700">
                <a:solidFill>
                  <a:srgbClr val="111827"/>
                </a:solidFill>
                <a:latin typeface="Lato"/>
                <a:ea typeface="Lato"/>
                <a:cs typeface="Lato"/>
              </a:rPr>
              <a:t> </a:t>
            </a:r>
            <a:r>
              <a:rPr lang="en-US" sz="1700" err="1">
                <a:solidFill>
                  <a:srgbClr val="111827"/>
                </a:solidFill>
                <a:latin typeface="Lato"/>
                <a:ea typeface="Lato"/>
                <a:cs typeface="Lato"/>
              </a:rPr>
              <a:t>đặt</a:t>
            </a:r>
            <a:r>
              <a:rPr lang="en-US" sz="1700">
                <a:solidFill>
                  <a:srgbClr val="111827"/>
                </a:solidFill>
                <a:latin typeface="Lato"/>
                <a:ea typeface="Lato"/>
                <a:cs typeface="Lato"/>
              </a:rPr>
              <a:t> </a:t>
            </a:r>
            <a:r>
              <a:rPr lang="en-US" sz="1700" err="1">
                <a:solidFill>
                  <a:srgbClr val="111827"/>
                </a:solidFill>
                <a:latin typeface="Lato"/>
                <a:ea typeface="Lato"/>
                <a:cs typeface="Lato"/>
              </a:rPr>
              <a:t>lịch</a:t>
            </a:r>
            <a:r>
              <a:rPr lang="en-US" sz="1700">
                <a:solidFill>
                  <a:srgbClr val="111827"/>
                </a:solidFill>
                <a:latin typeface="Lato"/>
                <a:ea typeface="Lato"/>
                <a:cs typeface="Lato"/>
              </a:rPr>
              <a:t> </a:t>
            </a:r>
            <a:r>
              <a:rPr lang="en-US" sz="1700" err="1">
                <a:solidFill>
                  <a:srgbClr val="111827"/>
                </a:solidFill>
                <a:latin typeface="Lato"/>
                <a:ea typeface="Lato"/>
                <a:cs typeface="Lato"/>
              </a:rPr>
              <a:t>trùng</a:t>
            </a:r>
            <a:r>
              <a:rPr lang="en-US" sz="1700">
                <a:solidFill>
                  <a:srgbClr val="111827"/>
                </a:solidFill>
                <a:latin typeface="Lato"/>
                <a:ea typeface="Lato"/>
                <a:cs typeface="Lato"/>
              </a:rPr>
              <a:t> </a:t>
            </a:r>
            <a:r>
              <a:rPr lang="en-US" sz="1700" err="1">
                <a:solidFill>
                  <a:srgbClr val="111827"/>
                </a:solidFill>
                <a:latin typeface="Lato"/>
                <a:ea typeface="Lato"/>
                <a:cs typeface="Lato"/>
              </a:rPr>
              <a:t>thời</a:t>
            </a:r>
            <a:r>
              <a:rPr lang="en-US" sz="1700">
                <a:solidFill>
                  <a:srgbClr val="111827"/>
                </a:solidFill>
                <a:latin typeface="Lato"/>
                <a:ea typeface="Lato"/>
                <a:cs typeface="Lato"/>
              </a:rPr>
              <a:t> </a:t>
            </a:r>
            <a:r>
              <a:rPr lang="en-US" sz="1700" err="1">
                <a:solidFill>
                  <a:srgbClr val="111827"/>
                </a:solidFill>
                <a:latin typeface="Lato"/>
                <a:ea typeface="Lato"/>
                <a:cs typeface="Lato"/>
              </a:rPr>
              <a:t>gian</a:t>
            </a:r>
            <a:r>
              <a:rPr lang="en-US" sz="1700">
                <a:solidFill>
                  <a:srgbClr val="111827"/>
                </a:solidFill>
                <a:latin typeface="Lato"/>
                <a:ea typeface="Lato"/>
                <a:cs typeface="Lato"/>
              </a:rPr>
              <a:t> </a:t>
            </a:r>
            <a:r>
              <a:rPr lang="en-US" sz="1700" err="1">
                <a:solidFill>
                  <a:srgbClr val="111827"/>
                </a:solidFill>
                <a:latin typeface="Lato"/>
                <a:ea typeface="Lato"/>
                <a:cs typeface="Lato"/>
              </a:rPr>
              <a:t>cho</a:t>
            </a:r>
            <a:r>
              <a:rPr lang="en-US" sz="1700">
                <a:solidFill>
                  <a:srgbClr val="111827"/>
                </a:solidFill>
                <a:latin typeface="Lato"/>
                <a:ea typeface="Lato"/>
                <a:cs typeface="Lato"/>
              </a:rPr>
              <a:t> </a:t>
            </a:r>
            <a:r>
              <a:rPr lang="en-US" sz="1700" err="1">
                <a:solidFill>
                  <a:srgbClr val="111827"/>
                </a:solidFill>
                <a:latin typeface="Lato"/>
                <a:ea typeface="Lato"/>
                <a:cs typeface="Lato"/>
              </a:rPr>
              <a:t>bệnh</a:t>
            </a:r>
            <a:r>
              <a:rPr lang="en-US" sz="1700">
                <a:solidFill>
                  <a:srgbClr val="111827"/>
                </a:solidFill>
                <a:latin typeface="Lato"/>
                <a:ea typeface="Lato"/>
                <a:cs typeface="Lato"/>
              </a:rPr>
              <a:t> </a:t>
            </a:r>
            <a:r>
              <a:rPr lang="en-US" sz="1700" err="1">
                <a:solidFill>
                  <a:srgbClr val="111827"/>
                </a:solidFill>
                <a:latin typeface="Lato"/>
                <a:ea typeface="Lato"/>
                <a:cs typeface="Lato"/>
              </a:rPr>
              <a:t>nhân</a:t>
            </a:r>
            <a:r>
              <a:rPr lang="en-US" sz="1700">
                <a:solidFill>
                  <a:srgbClr val="111827"/>
                </a:solidFill>
                <a:latin typeface="Lato"/>
                <a:ea typeface="Lato"/>
                <a:cs typeface="Lato"/>
              </a:rPr>
              <a:t>.</a:t>
            </a:r>
            <a:endParaRPr lang="en-US" sz="1700">
              <a:solidFill>
                <a:srgbClr val="111827"/>
              </a:solidFill>
            </a:endParaRPr>
          </a:p>
          <a:p>
            <a:pPr>
              <a:buFont typeface="Arial"/>
              <a:buChar char="•"/>
            </a:pPr>
            <a:r>
              <a:rPr lang="en-US" sz="1700" b="1">
                <a:solidFill>
                  <a:srgbClr val="111827"/>
                </a:solidFill>
                <a:latin typeface="Lato"/>
                <a:ea typeface="Lato"/>
                <a:cs typeface="Lato"/>
              </a:rPr>
              <a:t>Quản </a:t>
            </a:r>
            <a:r>
              <a:rPr lang="en-US" sz="1700" b="1" err="1">
                <a:solidFill>
                  <a:srgbClr val="111827"/>
                </a:solidFill>
                <a:latin typeface="Lato"/>
                <a:ea typeface="Lato"/>
                <a:cs typeface="Lato"/>
              </a:rPr>
              <a:t>lý</a:t>
            </a:r>
            <a:r>
              <a:rPr lang="en-US" sz="1700" b="1">
                <a:solidFill>
                  <a:srgbClr val="111827"/>
                </a:solidFill>
                <a:latin typeface="Lato"/>
                <a:ea typeface="Lato"/>
                <a:cs typeface="Lato"/>
              </a:rPr>
              <a:t> </a:t>
            </a:r>
            <a:r>
              <a:rPr lang="en-US" sz="1700" b="1" err="1">
                <a:solidFill>
                  <a:srgbClr val="111827"/>
                </a:solidFill>
                <a:latin typeface="Lato"/>
                <a:ea typeface="Lato"/>
                <a:cs typeface="Lato"/>
              </a:rPr>
              <a:t>rủi</a:t>
            </a:r>
            <a:r>
              <a:rPr lang="en-US" sz="1700" b="1">
                <a:solidFill>
                  <a:srgbClr val="111827"/>
                </a:solidFill>
                <a:latin typeface="Lato"/>
                <a:ea typeface="Lato"/>
                <a:cs typeface="Lato"/>
              </a:rPr>
              <a:t> </a:t>
            </a:r>
            <a:r>
              <a:rPr lang="en-US" sz="1700" b="1" err="1">
                <a:solidFill>
                  <a:srgbClr val="111827"/>
                </a:solidFill>
                <a:latin typeface="Lato"/>
                <a:ea typeface="Lato"/>
                <a:cs typeface="Lato"/>
              </a:rPr>
              <a:t>ro</a:t>
            </a:r>
            <a:r>
              <a:rPr lang="en-US" sz="1700" b="1">
                <a:solidFill>
                  <a:srgbClr val="111827"/>
                </a:solidFill>
                <a:latin typeface="Lato"/>
                <a:ea typeface="Lato"/>
                <a:cs typeface="Lato"/>
              </a:rPr>
              <a:t> </a:t>
            </a:r>
            <a:r>
              <a:rPr lang="en-US" sz="1700" b="1" err="1">
                <a:solidFill>
                  <a:srgbClr val="111827"/>
                </a:solidFill>
                <a:latin typeface="Lato"/>
                <a:ea typeface="Lato"/>
                <a:cs typeface="Lato"/>
              </a:rPr>
              <a:t>từ</a:t>
            </a:r>
            <a:r>
              <a:rPr lang="en-US" sz="1700" b="1">
                <a:solidFill>
                  <a:srgbClr val="111827"/>
                </a:solidFill>
                <a:latin typeface="Lato"/>
                <a:ea typeface="Lato"/>
                <a:cs typeface="Lato"/>
              </a:rPr>
              <a:t> </a:t>
            </a:r>
            <a:r>
              <a:rPr lang="en-US" sz="1700" b="1" err="1">
                <a:solidFill>
                  <a:srgbClr val="111827"/>
                </a:solidFill>
                <a:latin typeface="Lato"/>
                <a:ea typeface="Lato"/>
                <a:cs typeface="Lato"/>
              </a:rPr>
              <a:t>bệnh</a:t>
            </a:r>
            <a:r>
              <a:rPr lang="en-US" sz="1700" b="1">
                <a:solidFill>
                  <a:srgbClr val="111827"/>
                </a:solidFill>
                <a:latin typeface="Lato"/>
                <a:ea typeface="Lato"/>
                <a:cs typeface="Lato"/>
              </a:rPr>
              <a:t> </a:t>
            </a:r>
            <a:r>
              <a:rPr lang="en-US" sz="1700" b="1" err="1">
                <a:solidFill>
                  <a:srgbClr val="111827"/>
                </a:solidFill>
                <a:latin typeface="Lato"/>
                <a:ea typeface="Lato"/>
                <a:cs typeface="Lato"/>
              </a:rPr>
              <a:t>nhân</a:t>
            </a:r>
            <a:r>
              <a:rPr lang="en-US" sz="1700" b="1">
                <a:solidFill>
                  <a:srgbClr val="111827"/>
                </a:solidFill>
                <a:latin typeface="Lato"/>
                <a:ea typeface="Lato"/>
                <a:cs typeface="Lato"/>
              </a:rPr>
              <a:t>:</a:t>
            </a:r>
            <a:endParaRPr lang="en-US" sz="1700"/>
          </a:p>
          <a:p>
            <a:pPr lvl="1">
              <a:buFont typeface="Arial"/>
              <a:buChar char="•"/>
            </a:pPr>
            <a:r>
              <a:rPr lang="en-US" sz="1700" err="1">
                <a:solidFill>
                  <a:srgbClr val="111827"/>
                </a:solidFill>
                <a:latin typeface="Lato"/>
                <a:ea typeface="Lato"/>
                <a:cs typeface="Lato"/>
              </a:rPr>
              <a:t>Từ</a:t>
            </a:r>
            <a:r>
              <a:rPr lang="en-US" sz="1700">
                <a:solidFill>
                  <a:srgbClr val="111827"/>
                </a:solidFill>
                <a:latin typeface="Lato"/>
                <a:ea typeface="Lato"/>
                <a:cs typeface="Lato"/>
              </a:rPr>
              <a:t> </a:t>
            </a:r>
            <a:r>
              <a:rPr lang="en-US" sz="1700" err="1">
                <a:solidFill>
                  <a:srgbClr val="111827"/>
                </a:solidFill>
                <a:latin typeface="Lato"/>
                <a:ea typeface="Lato"/>
                <a:cs typeface="Lato"/>
              </a:rPr>
              <a:t>chối</a:t>
            </a:r>
            <a:r>
              <a:rPr lang="en-US" sz="1700">
                <a:solidFill>
                  <a:srgbClr val="111827"/>
                </a:solidFill>
                <a:latin typeface="Lato"/>
                <a:ea typeface="Lato"/>
                <a:cs typeface="Lato"/>
              </a:rPr>
              <a:t> </a:t>
            </a:r>
            <a:r>
              <a:rPr lang="en-US" sz="1700" err="1">
                <a:solidFill>
                  <a:srgbClr val="111827"/>
                </a:solidFill>
                <a:latin typeface="Lato"/>
                <a:ea typeface="Lato"/>
                <a:cs typeface="Lato"/>
              </a:rPr>
              <a:t>đặt</a:t>
            </a:r>
            <a:r>
              <a:rPr lang="en-US" sz="1700">
                <a:solidFill>
                  <a:srgbClr val="111827"/>
                </a:solidFill>
                <a:latin typeface="Lato"/>
                <a:ea typeface="Lato"/>
                <a:cs typeface="Lato"/>
              </a:rPr>
              <a:t> </a:t>
            </a:r>
            <a:r>
              <a:rPr lang="en-US" sz="1700" err="1">
                <a:solidFill>
                  <a:srgbClr val="111827"/>
                </a:solidFill>
                <a:latin typeface="Lato"/>
                <a:ea typeface="Lato"/>
                <a:cs typeface="Lato"/>
              </a:rPr>
              <a:t>lịch</a:t>
            </a:r>
            <a:r>
              <a:rPr lang="en-US" sz="1700">
                <a:solidFill>
                  <a:srgbClr val="111827"/>
                </a:solidFill>
                <a:latin typeface="Lato"/>
                <a:ea typeface="Lato"/>
                <a:cs typeface="Lato"/>
              </a:rPr>
              <a:t> </a:t>
            </a:r>
            <a:r>
              <a:rPr lang="en-US" sz="1700" err="1">
                <a:solidFill>
                  <a:srgbClr val="111827"/>
                </a:solidFill>
                <a:latin typeface="Lato"/>
                <a:ea typeface="Lato"/>
                <a:cs typeface="Lato"/>
              </a:rPr>
              <a:t>mới</a:t>
            </a:r>
            <a:r>
              <a:rPr lang="en-US" sz="1700">
                <a:solidFill>
                  <a:srgbClr val="111827"/>
                </a:solidFill>
                <a:latin typeface="Lato"/>
                <a:ea typeface="Lato"/>
                <a:cs typeface="Lato"/>
              </a:rPr>
              <a:t> </a:t>
            </a:r>
            <a:r>
              <a:rPr lang="en-US" sz="1700" err="1">
                <a:solidFill>
                  <a:srgbClr val="111827"/>
                </a:solidFill>
                <a:latin typeface="Lato"/>
                <a:ea typeface="Lato"/>
                <a:cs typeface="Lato"/>
              </a:rPr>
              <a:t>nếu</a:t>
            </a:r>
            <a:r>
              <a:rPr lang="en-US" sz="1700">
                <a:solidFill>
                  <a:srgbClr val="111827"/>
                </a:solidFill>
                <a:latin typeface="Lato"/>
                <a:ea typeface="Lato"/>
                <a:cs typeface="Lato"/>
              </a:rPr>
              <a:t> </a:t>
            </a:r>
            <a:r>
              <a:rPr lang="en-US" sz="1700" err="1">
                <a:solidFill>
                  <a:srgbClr val="111827"/>
                </a:solidFill>
                <a:latin typeface="Lato"/>
                <a:ea typeface="Lato"/>
                <a:cs typeface="Lato"/>
              </a:rPr>
              <a:t>bệnh</a:t>
            </a:r>
            <a:r>
              <a:rPr lang="en-US" sz="1700">
                <a:solidFill>
                  <a:srgbClr val="111827"/>
                </a:solidFill>
                <a:latin typeface="Lato"/>
                <a:ea typeface="Lato"/>
                <a:cs typeface="Lato"/>
              </a:rPr>
              <a:t> </a:t>
            </a:r>
            <a:r>
              <a:rPr lang="en-US" sz="1700" err="1">
                <a:solidFill>
                  <a:srgbClr val="111827"/>
                </a:solidFill>
                <a:latin typeface="Lato"/>
                <a:ea typeface="Lato"/>
                <a:cs typeface="Lato"/>
              </a:rPr>
              <a:t>nhân</a:t>
            </a:r>
            <a:r>
              <a:rPr lang="en-US" sz="1700">
                <a:solidFill>
                  <a:srgbClr val="111827"/>
                </a:solidFill>
                <a:latin typeface="Lato"/>
                <a:ea typeface="Lato"/>
                <a:cs typeface="Lato"/>
              </a:rPr>
              <a:t> </a:t>
            </a:r>
            <a:r>
              <a:rPr lang="en-US" sz="1700" err="1">
                <a:solidFill>
                  <a:srgbClr val="111827"/>
                </a:solidFill>
                <a:latin typeface="Lato"/>
                <a:ea typeface="Lato"/>
                <a:cs typeface="Lato"/>
              </a:rPr>
              <a:t>vắng</a:t>
            </a:r>
            <a:r>
              <a:rPr lang="en-US" sz="1700">
                <a:solidFill>
                  <a:srgbClr val="111827"/>
                </a:solidFill>
                <a:latin typeface="Lato"/>
                <a:ea typeface="Lato"/>
                <a:cs typeface="Lato"/>
              </a:rPr>
              <a:t> </a:t>
            </a:r>
            <a:r>
              <a:rPr lang="en-US" sz="1700" err="1">
                <a:solidFill>
                  <a:srgbClr val="111827"/>
                </a:solidFill>
                <a:latin typeface="Lato"/>
                <a:ea typeface="Lato"/>
                <a:cs typeface="Lato"/>
              </a:rPr>
              <a:t>mặt</a:t>
            </a:r>
            <a:r>
              <a:rPr lang="en-US" sz="1700">
                <a:solidFill>
                  <a:srgbClr val="111827"/>
                </a:solidFill>
                <a:latin typeface="Lato"/>
                <a:ea typeface="Lato"/>
                <a:cs typeface="Lato"/>
              </a:rPr>
              <a:t> 3 </a:t>
            </a:r>
            <a:r>
              <a:rPr lang="en-US" sz="1700" err="1">
                <a:solidFill>
                  <a:srgbClr val="111827"/>
                </a:solidFill>
                <a:latin typeface="Lato"/>
                <a:ea typeface="Lato"/>
                <a:cs typeface="Lato"/>
              </a:rPr>
              <a:t>lần</a:t>
            </a:r>
            <a:r>
              <a:rPr lang="en-US" sz="1700">
                <a:solidFill>
                  <a:srgbClr val="111827"/>
                </a:solidFill>
                <a:latin typeface="Lato"/>
                <a:ea typeface="Lato"/>
                <a:cs typeface="Lato"/>
              </a:rPr>
              <a:t> </a:t>
            </a:r>
            <a:r>
              <a:rPr lang="en-US" sz="1700" err="1">
                <a:solidFill>
                  <a:srgbClr val="111827"/>
                </a:solidFill>
                <a:latin typeface="Lato"/>
                <a:ea typeface="Lato"/>
                <a:cs typeface="Lato"/>
              </a:rPr>
              <a:t>trở</a:t>
            </a:r>
            <a:r>
              <a:rPr lang="en-US" sz="1700">
                <a:solidFill>
                  <a:srgbClr val="111827"/>
                </a:solidFill>
                <a:latin typeface="Lato"/>
                <a:ea typeface="Lato"/>
                <a:cs typeface="Lato"/>
              </a:rPr>
              <a:t> </a:t>
            </a:r>
            <a:r>
              <a:rPr lang="en-US" sz="1700" err="1">
                <a:solidFill>
                  <a:srgbClr val="111827"/>
                </a:solidFill>
                <a:latin typeface="Lato"/>
                <a:ea typeface="Lato"/>
                <a:cs typeface="Lato"/>
              </a:rPr>
              <a:t>lên</a:t>
            </a:r>
            <a:r>
              <a:rPr lang="en-US" sz="1700">
                <a:solidFill>
                  <a:srgbClr val="111827"/>
                </a:solidFill>
                <a:latin typeface="Lato"/>
                <a:ea typeface="Lato"/>
                <a:cs typeface="Lato"/>
              </a:rPr>
              <a:t>.</a:t>
            </a:r>
            <a:endParaRPr lang="en-US" sz="1700">
              <a:solidFill>
                <a:srgbClr val="111827"/>
              </a:solidFill>
            </a:endParaRPr>
          </a:p>
        </p:txBody>
      </p:sp>
    </p:spTree>
    <p:extLst>
      <p:ext uri="{BB962C8B-B14F-4D97-AF65-F5344CB8AC3E}">
        <p14:creationId xmlns:p14="http://schemas.microsoft.com/office/powerpoint/2010/main" val="1000066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737FC17F-78B9-4DA3-B1E3-B6651CB1745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86634" y="331380"/>
            <a:ext cx="3174367" cy="952975"/>
          </a:xfrm>
          <a:prstGeom prst="rect">
            <a:avLst/>
          </a:prstGeom>
        </p:spPr>
      </p:pic>
      <p:sp>
        <p:nvSpPr>
          <p:cNvPr id="3" name="Title 6">
            <a:extLst>
              <a:ext uri="{FF2B5EF4-FFF2-40B4-BE49-F238E27FC236}">
                <a16:creationId xmlns:a16="http://schemas.microsoft.com/office/drawing/2014/main" id="{5702E00C-3125-4CD1-A5F8-64723BF48E3E}"/>
              </a:ext>
            </a:extLst>
          </p:cNvPr>
          <p:cNvSpPr txBox="1">
            <a:spLocks/>
          </p:cNvSpPr>
          <p:nvPr/>
        </p:nvSpPr>
        <p:spPr>
          <a:xfrm>
            <a:off x="386633" y="1962652"/>
            <a:ext cx="9167913" cy="848792"/>
          </a:xfrm>
          <a:prstGeom prst="rect">
            <a:avLst/>
          </a:prstGeom>
        </p:spPr>
        <p:txBody>
          <a:bodyPr lIns="91440" tIns="45720" rIns="91440" bIns="4572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a:lnSpc>
                <a:spcPct val="100000"/>
              </a:lnSpc>
              <a:spcBef>
                <a:spcPts val="0"/>
              </a:spcBef>
              <a:spcAft>
                <a:spcPts val="500"/>
              </a:spcAft>
            </a:pPr>
            <a:r>
              <a:rPr lang="en-US" sz="3600">
                <a:latin typeface="Lato"/>
                <a:ea typeface="Lato"/>
                <a:cs typeface="Lato"/>
              </a:rPr>
              <a:t>HỆ THỐNG QUẢN LÝ </a:t>
            </a:r>
            <a:endParaRPr lang="en-US" sz="6000">
              <a:latin typeface="Lato"/>
              <a:ea typeface="Lato"/>
              <a:cs typeface="Lato"/>
            </a:endParaRPr>
          </a:p>
          <a:p>
            <a:pPr>
              <a:lnSpc>
                <a:spcPct val="100000"/>
              </a:lnSpc>
              <a:spcBef>
                <a:spcPts val="0"/>
              </a:spcBef>
              <a:spcAft>
                <a:spcPts val="500"/>
              </a:spcAft>
            </a:pPr>
            <a:r>
              <a:rPr lang="en-US" sz="3600">
                <a:latin typeface="Lato"/>
                <a:ea typeface="Lato"/>
                <a:cs typeface="Lato"/>
              </a:rPr>
              <a:t>LỊCH HẸN KHÁM CỦA BỆNH VIỆN</a:t>
            </a:r>
          </a:p>
        </p:txBody>
      </p:sp>
      <p:sp>
        <p:nvSpPr>
          <p:cNvPr id="4" name="Title 6">
            <a:extLst>
              <a:ext uri="{FF2B5EF4-FFF2-40B4-BE49-F238E27FC236}">
                <a16:creationId xmlns:a16="http://schemas.microsoft.com/office/drawing/2014/main" id="{72BF49D9-2FCE-4950-8B1C-F580CC18F4C9}"/>
              </a:ext>
            </a:extLst>
          </p:cNvPr>
          <p:cNvSpPr txBox="1">
            <a:spLocks/>
          </p:cNvSpPr>
          <p:nvPr/>
        </p:nvSpPr>
        <p:spPr>
          <a:xfrm>
            <a:off x="386634" y="3420616"/>
            <a:ext cx="7342482" cy="1345749"/>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2800" b="0"/>
              <a:t>NHÓM 2</a:t>
            </a:r>
          </a:p>
          <a:p>
            <a:r>
              <a:rPr lang="en-US" sz="2800" b="0"/>
              <a:t>Nguyễn Ngọc Dung 20235684</a:t>
            </a:r>
          </a:p>
          <a:p>
            <a:r>
              <a:rPr lang="en-US" sz="2800" b="0"/>
              <a:t>Triệu Trường Giang 20235700</a:t>
            </a:r>
          </a:p>
        </p:txBody>
      </p:sp>
      <p:sp>
        <p:nvSpPr>
          <p:cNvPr id="9" name="Slide Number Placeholder 8">
            <a:extLst>
              <a:ext uri="{FF2B5EF4-FFF2-40B4-BE49-F238E27FC236}">
                <a16:creationId xmlns:a16="http://schemas.microsoft.com/office/drawing/2014/main" id="{99BF4829-01AB-4F75-A03B-DF4FC4C312C6}"/>
              </a:ext>
            </a:extLst>
          </p:cNvPr>
          <p:cNvSpPr>
            <a:spLocks noGrp="1"/>
          </p:cNvSpPr>
          <p:nvPr>
            <p:ph type="sldNum" sz="quarter" idx="12"/>
          </p:nvPr>
        </p:nvSpPr>
        <p:spPr/>
        <p:txBody>
          <a:bodyPr/>
          <a:lstStyle/>
          <a:p>
            <a:fld id="{9EA0BE3B-158A-4EDF-80DC-E394A0D1600F}" type="slidenum">
              <a:rPr lang="en-US" smtClean="0"/>
              <a:pPr/>
              <a:t>2</a:t>
            </a:fld>
            <a:endParaRPr lang="en-US"/>
          </a:p>
        </p:txBody>
      </p:sp>
    </p:spTree>
    <p:extLst>
      <p:ext uri="{BB962C8B-B14F-4D97-AF65-F5344CB8AC3E}">
        <p14:creationId xmlns:p14="http://schemas.microsoft.com/office/powerpoint/2010/main" val="7431729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5D019-96A4-4D1E-AFB5-09D65C86E12D}"/>
              </a:ext>
            </a:extLst>
          </p:cNvPr>
          <p:cNvSpPr>
            <a:spLocks noGrp="1"/>
          </p:cNvSpPr>
          <p:nvPr>
            <p:ph type="title"/>
          </p:nvPr>
        </p:nvSpPr>
        <p:spPr/>
        <p:txBody>
          <a:bodyPr/>
          <a:lstStyle/>
          <a:p>
            <a:r>
              <a:rPr lang="en-US" err="1"/>
              <a:t>Sơ</a:t>
            </a:r>
            <a:r>
              <a:rPr lang="en-US"/>
              <a:t> </a:t>
            </a:r>
            <a:r>
              <a:rPr lang="en-US" err="1"/>
              <a:t>đồ</a:t>
            </a:r>
            <a:r>
              <a:rPr lang="en-US"/>
              <a:t> </a:t>
            </a:r>
            <a:r>
              <a:rPr lang="en-US" err="1"/>
              <a:t>thực</a:t>
            </a:r>
            <a:r>
              <a:rPr lang="en-US"/>
              <a:t> </a:t>
            </a:r>
            <a:r>
              <a:rPr lang="en-US" err="1"/>
              <a:t>thể</a:t>
            </a:r>
            <a:r>
              <a:rPr lang="en-US"/>
              <a:t> </a:t>
            </a:r>
            <a:r>
              <a:rPr lang="en-US" err="1"/>
              <a:t>liên</a:t>
            </a:r>
            <a:r>
              <a:rPr lang="en-US"/>
              <a:t> </a:t>
            </a:r>
            <a:r>
              <a:rPr lang="en-US" err="1"/>
              <a:t>kết</a:t>
            </a:r>
            <a:endParaRPr lang="en-US"/>
          </a:p>
        </p:txBody>
      </p:sp>
      <p:sp>
        <p:nvSpPr>
          <p:cNvPr id="6" name="Slide Number Placeholder 5">
            <a:extLst>
              <a:ext uri="{FF2B5EF4-FFF2-40B4-BE49-F238E27FC236}">
                <a16:creationId xmlns:a16="http://schemas.microsoft.com/office/drawing/2014/main" id="{11E4677A-4F02-4478-B9B8-685D0B6264D3}"/>
              </a:ext>
            </a:extLst>
          </p:cNvPr>
          <p:cNvSpPr>
            <a:spLocks noGrp="1"/>
          </p:cNvSpPr>
          <p:nvPr>
            <p:ph type="sldNum" sz="quarter" idx="12"/>
          </p:nvPr>
        </p:nvSpPr>
        <p:spPr/>
        <p:txBody>
          <a:bodyPr/>
          <a:lstStyle/>
          <a:p>
            <a:fld id="{9EA0BE3B-158A-4EDF-80DC-E394A0D1600F}" type="slidenum">
              <a:rPr lang="en-US" smtClean="0"/>
              <a:pPr/>
              <a:t>20</a:t>
            </a:fld>
            <a:endParaRPr lang="en-US"/>
          </a:p>
        </p:txBody>
      </p:sp>
      <p:pic>
        <p:nvPicPr>
          <p:cNvPr id="5" name="Picture 4" descr="A diagram of a flowchart&#10;&#10;AI-generated content may be incorrect.">
            <a:extLst>
              <a:ext uri="{FF2B5EF4-FFF2-40B4-BE49-F238E27FC236}">
                <a16:creationId xmlns:a16="http://schemas.microsoft.com/office/drawing/2014/main" id="{39F416CD-1DA7-63B6-E868-71BD060DC6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8057" y="858253"/>
            <a:ext cx="9535886" cy="5497911"/>
          </a:xfrm>
          <a:prstGeom prst="rect">
            <a:avLst/>
          </a:prstGeom>
        </p:spPr>
      </p:pic>
    </p:spTree>
    <p:extLst>
      <p:ext uri="{BB962C8B-B14F-4D97-AF65-F5344CB8AC3E}">
        <p14:creationId xmlns:p14="http://schemas.microsoft.com/office/powerpoint/2010/main" val="35059527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6294E-4237-83AB-32BA-F8D617F74BBD}"/>
              </a:ext>
            </a:extLst>
          </p:cNvPr>
          <p:cNvSpPr>
            <a:spLocks noGrp="1"/>
          </p:cNvSpPr>
          <p:nvPr>
            <p:ph type="title"/>
          </p:nvPr>
        </p:nvSpPr>
        <p:spPr/>
        <p:txBody>
          <a:bodyPr lIns="91440" tIns="45720" rIns="91440" bIns="45720" anchor="t"/>
          <a:lstStyle/>
          <a:p>
            <a:r>
              <a:rPr lang="en-US">
                <a:latin typeface="Lato"/>
                <a:ea typeface="Lato"/>
                <a:cs typeface="Lato"/>
              </a:rPr>
              <a:t>Lược đồ quan hệ</a:t>
            </a:r>
            <a:endParaRPr lang="en-US"/>
          </a:p>
        </p:txBody>
      </p:sp>
      <p:sp>
        <p:nvSpPr>
          <p:cNvPr id="4" name="Slide Number Placeholder 3">
            <a:extLst>
              <a:ext uri="{FF2B5EF4-FFF2-40B4-BE49-F238E27FC236}">
                <a16:creationId xmlns:a16="http://schemas.microsoft.com/office/drawing/2014/main" id="{F453DC65-5F18-452A-DE5F-5C39F8C01585}"/>
              </a:ext>
            </a:extLst>
          </p:cNvPr>
          <p:cNvSpPr>
            <a:spLocks noGrp="1"/>
          </p:cNvSpPr>
          <p:nvPr>
            <p:ph type="sldNum" sz="quarter" idx="12"/>
          </p:nvPr>
        </p:nvSpPr>
        <p:spPr/>
        <p:txBody>
          <a:bodyPr/>
          <a:lstStyle/>
          <a:p>
            <a:fld id="{9EA0BE3B-158A-4EDF-80DC-E394A0D1600F}" type="slidenum">
              <a:rPr lang="en-US" smtClean="0"/>
              <a:pPr/>
              <a:t>21</a:t>
            </a:fld>
            <a:endParaRPr lang="en-US"/>
          </a:p>
        </p:txBody>
      </p:sp>
      <p:pic>
        <p:nvPicPr>
          <p:cNvPr id="5" name="Picture 4" descr="A diagram of a flowchart&#10;&#10;AI-generated content may be incorrect.">
            <a:extLst>
              <a:ext uri="{FF2B5EF4-FFF2-40B4-BE49-F238E27FC236}">
                <a16:creationId xmlns:a16="http://schemas.microsoft.com/office/drawing/2014/main" id="{19F1AAB1-3078-281D-F413-DCC860A84C6B}"/>
              </a:ext>
            </a:extLst>
          </p:cNvPr>
          <p:cNvPicPr>
            <a:picLocks noChangeAspect="1"/>
          </p:cNvPicPr>
          <p:nvPr/>
        </p:nvPicPr>
        <p:blipFill>
          <a:blip r:embed="rId2"/>
          <a:stretch>
            <a:fillRect/>
          </a:stretch>
        </p:blipFill>
        <p:spPr>
          <a:xfrm>
            <a:off x="35280" y="1832918"/>
            <a:ext cx="5922467" cy="3418703"/>
          </a:xfrm>
          <a:prstGeom prst="rect">
            <a:avLst/>
          </a:prstGeom>
        </p:spPr>
      </p:pic>
      <p:pic>
        <p:nvPicPr>
          <p:cNvPr id="7" name="Picture 6">
            <a:extLst>
              <a:ext uri="{FF2B5EF4-FFF2-40B4-BE49-F238E27FC236}">
                <a16:creationId xmlns:a16="http://schemas.microsoft.com/office/drawing/2014/main" id="{447CB63A-2094-9846-258F-9AC5D1B44200}"/>
              </a:ext>
            </a:extLst>
          </p:cNvPr>
          <p:cNvPicPr>
            <a:picLocks noChangeAspect="1"/>
          </p:cNvPicPr>
          <p:nvPr/>
        </p:nvPicPr>
        <p:blipFill>
          <a:blip r:embed="rId3"/>
          <a:stretch>
            <a:fillRect/>
          </a:stretch>
        </p:blipFill>
        <p:spPr>
          <a:xfrm>
            <a:off x="5875580" y="926757"/>
            <a:ext cx="6300004" cy="5436974"/>
          </a:xfrm>
          <a:prstGeom prst="rect">
            <a:avLst/>
          </a:prstGeom>
        </p:spPr>
      </p:pic>
    </p:spTree>
    <p:extLst>
      <p:ext uri="{BB962C8B-B14F-4D97-AF65-F5344CB8AC3E}">
        <p14:creationId xmlns:p14="http://schemas.microsoft.com/office/powerpoint/2010/main" val="7043311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D967196-E129-2AFE-69BD-5DFE3D193E17}"/>
              </a:ext>
            </a:extLst>
          </p:cNvPr>
          <p:cNvSpPr>
            <a:spLocks noGrp="1"/>
          </p:cNvSpPr>
          <p:nvPr>
            <p:ph type="sldNum" sz="quarter" idx="12"/>
          </p:nvPr>
        </p:nvSpPr>
        <p:spPr/>
        <p:txBody>
          <a:bodyPr/>
          <a:lstStyle/>
          <a:p>
            <a:fld id="{9EA0BE3B-158A-4EDF-80DC-E394A0D1600F}" type="slidenum">
              <a:rPr lang="en-US" smtClean="0"/>
              <a:pPr/>
              <a:t>22</a:t>
            </a:fld>
            <a:endParaRPr lang="en-US"/>
          </a:p>
        </p:txBody>
      </p:sp>
      <p:sp>
        <p:nvSpPr>
          <p:cNvPr id="3" name="Title 2">
            <a:extLst>
              <a:ext uri="{FF2B5EF4-FFF2-40B4-BE49-F238E27FC236}">
                <a16:creationId xmlns:a16="http://schemas.microsoft.com/office/drawing/2014/main" id="{2C103F13-D50D-C231-98F1-6AB782B56C82}"/>
              </a:ext>
            </a:extLst>
          </p:cNvPr>
          <p:cNvSpPr>
            <a:spLocks noGrp="1"/>
          </p:cNvSpPr>
          <p:nvPr>
            <p:ph type="title"/>
          </p:nvPr>
        </p:nvSpPr>
        <p:spPr/>
        <p:txBody>
          <a:bodyPr/>
          <a:lstStyle/>
          <a:p>
            <a:r>
              <a:rPr lang="en-US" dirty="0" err="1"/>
              <a:t>Lược</a:t>
            </a:r>
            <a:r>
              <a:rPr lang="en-US" dirty="0"/>
              <a:t> </a:t>
            </a:r>
            <a:r>
              <a:rPr lang="en-US" dirty="0" err="1"/>
              <a:t>đồ</a:t>
            </a:r>
            <a:r>
              <a:rPr lang="en-US" dirty="0"/>
              <a:t> </a:t>
            </a:r>
            <a:r>
              <a:rPr lang="en-US" dirty="0" err="1"/>
              <a:t>quan</a:t>
            </a:r>
            <a:r>
              <a:rPr lang="en-US" dirty="0"/>
              <a:t> </a:t>
            </a:r>
            <a:r>
              <a:rPr lang="en-US" dirty="0" err="1"/>
              <a:t>hệ</a:t>
            </a:r>
            <a:endParaRPr lang="en-US" dirty="0"/>
          </a:p>
        </p:txBody>
      </p:sp>
      <p:sp>
        <p:nvSpPr>
          <p:cNvPr id="8" name="TextBox 7">
            <a:extLst>
              <a:ext uri="{FF2B5EF4-FFF2-40B4-BE49-F238E27FC236}">
                <a16:creationId xmlns:a16="http://schemas.microsoft.com/office/drawing/2014/main" id="{EE996ADD-43B7-66F7-523E-9F93E4F44536}"/>
              </a:ext>
            </a:extLst>
          </p:cNvPr>
          <p:cNvSpPr txBox="1"/>
          <p:nvPr/>
        </p:nvSpPr>
        <p:spPr>
          <a:xfrm>
            <a:off x="641479" y="1370616"/>
            <a:ext cx="10620569" cy="3910109"/>
          </a:xfrm>
          <a:prstGeom prst="rect">
            <a:avLst/>
          </a:prstGeom>
          <a:noFill/>
        </p:spPr>
        <p:txBody>
          <a:bodyPr wrap="square">
            <a:spAutoFit/>
          </a:bodyPr>
          <a:lstStyle/>
          <a:p>
            <a:pPr marL="0" marR="0" algn="l">
              <a:lnSpc>
                <a:spcPct val="200000"/>
              </a:lnSpc>
              <a:spcAft>
                <a:spcPts val="300"/>
              </a:spcAft>
              <a:buNone/>
            </a:pP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BenhNhan</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b="1" u="sng"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MaBenhNhan</a:t>
            </a:r>
            <a:r>
              <a:rPr lang="en-US" sz="1700" i="1" kern="100">
                <a:solidFill>
                  <a:srgbClr val="000000"/>
                </a:solidFill>
                <a:effectLst/>
                <a:latin typeface="Arial" panose="020B0604020202020204" pitchFamily="34" charset="0"/>
                <a:ea typeface="Lato" panose="020F0502020204030203" pitchFamily="34" charset="0"/>
                <a:cs typeface="Arial" panose="020B0604020202020204" pitchFamily="34" charset="0"/>
              </a:rPr>
              <a:t>,</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HoTen, Email,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MatKhau</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GioiTinh</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a:t>
            </a:r>
            <a:r>
              <a:rPr lang="en-US" sz="1700" i="1"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NgaySinh</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SoDienThoai</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NgayTaoTaiKhoan</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a:t>
            </a:r>
          </a:p>
          <a:p>
            <a:pPr marL="0" marR="0" algn="l">
              <a:lnSpc>
                <a:spcPct val="200000"/>
              </a:lnSpc>
              <a:spcAft>
                <a:spcPts val="300"/>
              </a:spcAft>
              <a:buNone/>
            </a:pP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ChuyenKhoa</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b="1" u="sng"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MaChuyenKhoa</a:t>
            </a:r>
            <a:r>
              <a:rPr lang="en-US" sz="1700" i="1"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TenChuyenKhoa</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MoTa</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i="1"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MaTruongKhoa</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a:t>
            </a:r>
          </a:p>
          <a:p>
            <a:pPr marL="0" marR="0" algn="l">
              <a:lnSpc>
                <a:spcPct val="200000"/>
              </a:lnSpc>
              <a:spcAft>
                <a:spcPts val="300"/>
              </a:spcAft>
              <a:buNone/>
            </a:pP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BacSi</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b="1" u="sng"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MaBacSi</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HoTen, Email,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MatKhau</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GioiTinh</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i="1"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MaChuyenKhoa</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TrinhDoChuyenMon</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PhiKhamBenh</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a:t>
            </a:r>
          </a:p>
          <a:p>
            <a:pPr marL="0" marR="0" algn="l">
              <a:lnSpc>
                <a:spcPct val="200000"/>
              </a:lnSpc>
              <a:spcAft>
                <a:spcPts val="300"/>
              </a:spcAft>
              <a:buNone/>
            </a:pP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CaKham</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b="1" u="sng"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MaCaKham</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ThoiGianBatDau</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ThoiGianKetThuc</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Buoi)</a:t>
            </a:r>
          </a:p>
          <a:p>
            <a:pPr marL="0" marR="0" algn="l">
              <a:lnSpc>
                <a:spcPct val="200000"/>
              </a:lnSpc>
              <a:spcAft>
                <a:spcPts val="300"/>
              </a:spcAft>
              <a:buNone/>
            </a:pP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LichLamViec</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b="1" u="sng"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MaLichLamViec</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i="1"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MaBacSi</a:t>
            </a:r>
            <a:r>
              <a:rPr lang="en-US" sz="1700" i="1"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NgayLamViec</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i="1"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MaCaKham</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TrangThaiCa</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a:t>
            </a:r>
          </a:p>
          <a:p>
            <a:pPr marL="0" marR="0" algn="l">
              <a:lnSpc>
                <a:spcPct val="200000"/>
              </a:lnSpc>
              <a:spcAft>
                <a:spcPts val="300"/>
              </a:spcAft>
              <a:buNone/>
            </a:pP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LichHen</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b="1" u="sng"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MaLichHen</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i="1"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MaBenhNhan</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i="1"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MaLichLamViec</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TrangThai</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GhiChu</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TrieuChung</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YeuCau</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a:t>
            </a:r>
          </a:p>
          <a:p>
            <a:pPr marL="0" marR="0" algn="l">
              <a:lnSpc>
                <a:spcPct val="200000"/>
              </a:lnSpc>
              <a:spcAft>
                <a:spcPts val="300"/>
              </a:spcAft>
            </a:pP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HoSoKham</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b="1" i="1" u="sng" kern="100" err="1">
                <a:solidFill>
                  <a:srgbClr val="000000"/>
                </a:solidFill>
                <a:effectLst/>
                <a:latin typeface="Arial" panose="020B0604020202020204" pitchFamily="34" charset="0"/>
                <a:ea typeface="Lato" panose="020F0502020204030203" pitchFamily="34" charset="0"/>
                <a:cs typeface="Arial" panose="020B0604020202020204" pitchFamily="34" charset="0"/>
              </a:rPr>
              <a:t>MaLichHen</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a:t>
            </a:r>
            <a:r>
              <a:rPr lang="en-US" sz="1700" i="1"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ChanDoan</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DonThuoc</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 </a:t>
            </a:r>
            <a:r>
              <a:rPr lang="en-US" sz="1700" kern="100" err="1">
                <a:solidFill>
                  <a:srgbClr val="000000"/>
                </a:solidFill>
                <a:effectLst/>
                <a:latin typeface="Arial" panose="020B0604020202020204" pitchFamily="34" charset="0"/>
                <a:ea typeface="Lato" panose="020F0502020204030203" pitchFamily="34" charset="0"/>
                <a:cs typeface="Arial" panose="020B0604020202020204" pitchFamily="34" charset="0"/>
              </a:rPr>
              <a:t>GhiChu</a:t>
            </a:r>
            <a:r>
              <a:rPr lang="en-US" sz="1700" kern="100">
                <a:solidFill>
                  <a:srgbClr val="000000"/>
                </a:solidFill>
                <a:effectLst/>
                <a:latin typeface="Arial" panose="020B0604020202020204" pitchFamily="34" charset="0"/>
                <a:ea typeface="Lato" panose="020F0502020204030203" pitchFamily="34" charset="0"/>
                <a:cs typeface="Arial" panose="020B0604020202020204" pitchFamily="34" charset="0"/>
              </a:rPr>
              <a:t>)</a:t>
            </a:r>
          </a:p>
        </p:txBody>
      </p:sp>
    </p:spTree>
    <p:extLst>
      <p:ext uri="{BB962C8B-B14F-4D97-AF65-F5344CB8AC3E}">
        <p14:creationId xmlns:p14="http://schemas.microsoft.com/office/powerpoint/2010/main" val="39625220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22256C2-9A7D-70DF-0162-A55E49A318B6}"/>
              </a:ext>
            </a:extLst>
          </p:cNvPr>
          <p:cNvSpPr>
            <a:spLocks noGrp="1"/>
          </p:cNvSpPr>
          <p:nvPr>
            <p:ph type="sldNum" sz="quarter" idx="12"/>
          </p:nvPr>
        </p:nvSpPr>
        <p:spPr/>
        <p:txBody>
          <a:bodyPr/>
          <a:lstStyle/>
          <a:p>
            <a:fld id="{9EA0BE3B-158A-4EDF-80DC-E394A0D1600F}" type="slidenum">
              <a:rPr lang="en-US" smtClean="0"/>
              <a:pPr/>
              <a:t>23</a:t>
            </a:fld>
            <a:endParaRPr lang="en-US"/>
          </a:p>
        </p:txBody>
      </p:sp>
      <p:sp>
        <p:nvSpPr>
          <p:cNvPr id="6" name="Title 6">
            <a:extLst>
              <a:ext uri="{FF2B5EF4-FFF2-40B4-BE49-F238E27FC236}">
                <a16:creationId xmlns:a16="http://schemas.microsoft.com/office/drawing/2014/main" id="{B3526112-3D6A-7EBF-EC36-B594025A779D}"/>
              </a:ext>
            </a:extLst>
          </p:cNvPr>
          <p:cNvSpPr txBox="1">
            <a:spLocks/>
          </p:cNvSpPr>
          <p:nvPr/>
        </p:nvSpPr>
        <p:spPr>
          <a:xfrm>
            <a:off x="1360198" y="2580208"/>
            <a:ext cx="9167913" cy="848792"/>
          </a:xfrm>
          <a:prstGeom prst="rect">
            <a:avLst/>
          </a:prstGeom>
        </p:spPr>
        <p:txBody>
          <a:bodyPr lIns="91440" tIns="45720" rIns="91440" bIns="4572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algn="ctr">
              <a:lnSpc>
                <a:spcPct val="100000"/>
              </a:lnSpc>
              <a:spcBef>
                <a:spcPts val="0"/>
              </a:spcBef>
              <a:spcAft>
                <a:spcPts val="500"/>
              </a:spcAft>
            </a:pPr>
            <a:r>
              <a:rPr lang="en-US" dirty="0">
                <a:latin typeface="Lato"/>
                <a:ea typeface="Lato"/>
                <a:cs typeface="Lato"/>
              </a:rPr>
              <a:t>TRUY VẤN DỮ LIỆU</a:t>
            </a:r>
          </a:p>
          <a:p>
            <a:pPr algn="ctr">
              <a:lnSpc>
                <a:spcPct val="100000"/>
              </a:lnSpc>
              <a:spcBef>
                <a:spcPts val="0"/>
              </a:spcBef>
              <a:spcAft>
                <a:spcPts val="500"/>
              </a:spcAft>
            </a:pPr>
            <a:r>
              <a:rPr lang="en-US" sz="3200" dirty="0">
                <a:solidFill>
                  <a:schemeClr val="tx2">
                    <a:lumMod val="50000"/>
                  </a:schemeClr>
                </a:solidFill>
                <a:latin typeface="Lato"/>
                <a:ea typeface="Lato"/>
                <a:cs typeface="Lato"/>
              </a:rPr>
              <a:t>TRIỆU TRƯỜNG GIANG</a:t>
            </a:r>
          </a:p>
        </p:txBody>
      </p:sp>
    </p:spTree>
    <p:extLst>
      <p:ext uri="{BB962C8B-B14F-4D97-AF65-F5344CB8AC3E}">
        <p14:creationId xmlns:p14="http://schemas.microsoft.com/office/powerpoint/2010/main" val="5675201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2B7EA16-A491-BB4F-0875-64ACB773C8BE}"/>
              </a:ext>
            </a:extLst>
          </p:cNvPr>
          <p:cNvSpPr>
            <a:spLocks noGrp="1"/>
          </p:cNvSpPr>
          <p:nvPr>
            <p:ph type="sldNum" sz="quarter" idx="12"/>
          </p:nvPr>
        </p:nvSpPr>
        <p:spPr/>
        <p:txBody>
          <a:bodyPr/>
          <a:lstStyle/>
          <a:p>
            <a:fld id="{9EA0BE3B-158A-4EDF-80DC-E394A0D1600F}" type="slidenum">
              <a:rPr lang="en-US" smtClean="0"/>
              <a:pPr/>
              <a:t>24</a:t>
            </a:fld>
            <a:endParaRPr lang="en-US"/>
          </a:p>
        </p:txBody>
      </p:sp>
      <p:sp>
        <p:nvSpPr>
          <p:cNvPr id="3" name="Title 2">
            <a:extLst>
              <a:ext uri="{FF2B5EF4-FFF2-40B4-BE49-F238E27FC236}">
                <a16:creationId xmlns:a16="http://schemas.microsoft.com/office/drawing/2014/main" id="{08528A34-6D00-BEDD-AA17-0C990C1E7966}"/>
              </a:ext>
            </a:extLst>
          </p:cNvPr>
          <p:cNvSpPr>
            <a:spLocks noGrp="1"/>
          </p:cNvSpPr>
          <p:nvPr>
            <p:ph type="title"/>
          </p:nvPr>
        </p:nvSpPr>
        <p:spPr>
          <a:xfrm>
            <a:off x="338208" y="-4688"/>
            <a:ext cx="11514528" cy="436098"/>
          </a:xfrm>
        </p:spPr>
        <p:txBody>
          <a:bodyPr lIns="91440" tIns="45720" rIns="91440" bIns="45720" anchor="t"/>
          <a:lstStyle/>
          <a:p>
            <a:pPr marL="457200" indent="-457200">
              <a:buAutoNum type="arabicPeriod"/>
            </a:pPr>
            <a:r>
              <a:rPr lang="en-US" sz="2000">
                <a:latin typeface="Lato"/>
                <a:ea typeface="Lato"/>
                <a:cs typeface="Lato"/>
              </a:rPr>
              <a:t>Thống </a:t>
            </a:r>
            <a:r>
              <a:rPr lang="en-US" sz="2000" err="1">
                <a:latin typeface="Lato"/>
                <a:ea typeface="Lato"/>
                <a:cs typeface="Lato"/>
              </a:rPr>
              <a:t>kê</a:t>
            </a:r>
            <a:r>
              <a:rPr lang="en-US" sz="2000">
                <a:latin typeface="Lato"/>
                <a:ea typeface="Lato"/>
                <a:cs typeface="Lato"/>
              </a:rPr>
              <a:t> xu </a:t>
            </a:r>
            <a:r>
              <a:rPr lang="en-US" sz="2000" err="1">
                <a:latin typeface="Lato"/>
                <a:ea typeface="Lato"/>
                <a:cs typeface="Lato"/>
              </a:rPr>
              <a:t>hướng</a:t>
            </a:r>
            <a:r>
              <a:rPr lang="en-US" sz="2000">
                <a:latin typeface="Lato"/>
                <a:ea typeface="Lato"/>
                <a:cs typeface="Lato"/>
              </a:rPr>
              <a:t> </a:t>
            </a:r>
            <a:r>
              <a:rPr lang="en-US" sz="2000" err="1">
                <a:latin typeface="Lato"/>
                <a:ea typeface="Lato"/>
                <a:cs typeface="Lato"/>
              </a:rPr>
              <a:t>thời</a:t>
            </a:r>
            <a:r>
              <a:rPr lang="en-US" sz="2000">
                <a:latin typeface="Lato"/>
                <a:ea typeface="Lato"/>
                <a:cs typeface="Lato"/>
              </a:rPr>
              <a:t> </a:t>
            </a:r>
            <a:r>
              <a:rPr lang="en-US" sz="2000" err="1">
                <a:latin typeface="Lato"/>
                <a:ea typeface="Lato"/>
                <a:cs typeface="Lato"/>
              </a:rPr>
              <a:t>gian</a:t>
            </a:r>
            <a:r>
              <a:rPr lang="en-US" sz="2000">
                <a:latin typeface="Lato"/>
                <a:ea typeface="Lato"/>
                <a:cs typeface="Lato"/>
              </a:rPr>
              <a:t> </a:t>
            </a:r>
            <a:r>
              <a:rPr lang="en-US" sz="2000" err="1">
                <a:latin typeface="Lato"/>
                <a:ea typeface="Lato"/>
                <a:cs typeface="Lato"/>
              </a:rPr>
              <a:t>đăng</a:t>
            </a:r>
            <a:r>
              <a:rPr lang="en-US" sz="2000">
                <a:latin typeface="Lato"/>
                <a:ea typeface="Lato"/>
                <a:cs typeface="Lato"/>
              </a:rPr>
              <a:t> </a:t>
            </a:r>
            <a:r>
              <a:rPr lang="en-US" sz="2000" err="1">
                <a:latin typeface="Lato"/>
                <a:ea typeface="Lato"/>
                <a:cs typeface="Lato"/>
              </a:rPr>
              <a:t>kí</a:t>
            </a:r>
            <a:r>
              <a:rPr lang="en-US" sz="2000">
                <a:latin typeface="Lato"/>
                <a:ea typeface="Lato"/>
                <a:cs typeface="Lato"/>
              </a:rPr>
              <a:t> </a:t>
            </a:r>
            <a:r>
              <a:rPr lang="en-US" sz="2000" err="1">
                <a:latin typeface="Lato"/>
                <a:ea typeface="Lato"/>
                <a:cs typeface="Lato"/>
              </a:rPr>
              <a:t>khám</a:t>
            </a:r>
            <a:r>
              <a:rPr lang="en-US" sz="2000">
                <a:latin typeface="Lato"/>
                <a:ea typeface="Lato"/>
                <a:cs typeface="Lato"/>
              </a:rPr>
              <a:t> </a:t>
            </a:r>
            <a:r>
              <a:rPr lang="en-US" sz="2000" err="1">
                <a:latin typeface="Lato"/>
                <a:ea typeface="Lato"/>
                <a:cs typeface="Lato"/>
              </a:rPr>
              <a:t>bệnh</a:t>
            </a:r>
            <a:r>
              <a:rPr lang="en-US" sz="2000">
                <a:latin typeface="Lato"/>
                <a:ea typeface="Lato"/>
                <a:cs typeface="Lato"/>
              </a:rPr>
              <a:t> </a:t>
            </a:r>
            <a:r>
              <a:rPr lang="en-US" sz="2000" err="1">
                <a:latin typeface="Lato"/>
                <a:ea typeface="Lato"/>
                <a:cs typeface="Lato"/>
              </a:rPr>
              <a:t>của</a:t>
            </a:r>
            <a:r>
              <a:rPr lang="en-US" sz="2000">
                <a:latin typeface="Lato"/>
                <a:ea typeface="Lato"/>
                <a:cs typeface="Lato"/>
              </a:rPr>
              <a:t> </a:t>
            </a:r>
            <a:r>
              <a:rPr lang="en-US" sz="2000" err="1">
                <a:latin typeface="Lato"/>
                <a:ea typeface="Lato"/>
                <a:cs typeface="Lato"/>
              </a:rPr>
              <a:t>bệnh</a:t>
            </a:r>
            <a:r>
              <a:rPr lang="en-US" sz="2000">
                <a:latin typeface="Lato"/>
                <a:ea typeface="Lato"/>
                <a:cs typeface="Lato"/>
              </a:rPr>
              <a:t> </a:t>
            </a:r>
            <a:r>
              <a:rPr lang="en-US" sz="2000" err="1">
                <a:latin typeface="Lato"/>
                <a:ea typeface="Lato"/>
                <a:cs typeface="Lato"/>
              </a:rPr>
              <a:t>nhân</a:t>
            </a:r>
            <a:r>
              <a:rPr lang="en-US" sz="2000">
                <a:latin typeface="Lato"/>
                <a:ea typeface="Lato"/>
                <a:cs typeface="Lato"/>
              </a:rPr>
              <a:t>, </a:t>
            </a:r>
            <a:r>
              <a:rPr lang="en-US" sz="2000" err="1">
                <a:latin typeface="Lato"/>
                <a:ea typeface="Lato"/>
                <a:cs typeface="Lato"/>
              </a:rPr>
              <a:t>tỉ</a:t>
            </a:r>
            <a:r>
              <a:rPr lang="en-US" sz="2000">
                <a:latin typeface="Lato"/>
                <a:ea typeface="Lato"/>
                <a:cs typeface="Lato"/>
              </a:rPr>
              <a:t> </a:t>
            </a:r>
            <a:r>
              <a:rPr lang="en-US" sz="2000" err="1">
                <a:latin typeface="Lato"/>
                <a:ea typeface="Lato"/>
                <a:cs typeface="Lato"/>
              </a:rPr>
              <a:t>lệ</a:t>
            </a:r>
            <a:r>
              <a:rPr lang="en-US" sz="2000">
                <a:latin typeface="Lato"/>
                <a:ea typeface="Lato"/>
                <a:cs typeface="Lato"/>
              </a:rPr>
              <a:t> </a:t>
            </a:r>
            <a:r>
              <a:rPr lang="en-US" sz="2000" err="1">
                <a:latin typeface="Lato"/>
                <a:ea typeface="Lato"/>
                <a:cs typeface="Lato"/>
              </a:rPr>
              <a:t>lịch</a:t>
            </a:r>
            <a:r>
              <a:rPr lang="en-US" sz="2000">
                <a:latin typeface="Lato"/>
                <a:ea typeface="Lato"/>
                <a:cs typeface="Lato"/>
              </a:rPr>
              <a:t> </a:t>
            </a:r>
            <a:r>
              <a:rPr lang="en-US" sz="2000" err="1">
                <a:latin typeface="Lato"/>
                <a:ea typeface="Lato"/>
                <a:cs typeface="Lato"/>
              </a:rPr>
              <a:t>hẹn</a:t>
            </a:r>
            <a:r>
              <a:rPr lang="en-US" sz="2000">
                <a:latin typeface="Lato"/>
                <a:ea typeface="Lato"/>
                <a:cs typeface="Lato"/>
              </a:rPr>
              <a:t> </a:t>
            </a:r>
            <a:r>
              <a:rPr lang="en-US" sz="2000" err="1">
                <a:latin typeface="Lato"/>
                <a:ea typeface="Lato"/>
                <a:cs typeface="Lato"/>
              </a:rPr>
              <a:t>hoàn</a:t>
            </a:r>
            <a:r>
              <a:rPr lang="en-US" sz="2000">
                <a:latin typeface="Lato"/>
                <a:ea typeface="Lato"/>
                <a:cs typeface="Lato"/>
              </a:rPr>
              <a:t> </a:t>
            </a:r>
            <a:r>
              <a:rPr lang="en-US" sz="2000" err="1">
                <a:latin typeface="Lato"/>
                <a:ea typeface="Lato"/>
                <a:cs typeface="Lato"/>
              </a:rPr>
              <a:t>thành</a:t>
            </a:r>
            <a:r>
              <a:rPr lang="en-US" sz="2000">
                <a:latin typeface="Lato"/>
                <a:ea typeface="Lato"/>
                <a:cs typeface="Lato"/>
              </a:rPr>
              <a:t> </a:t>
            </a:r>
            <a:r>
              <a:rPr lang="en-US" sz="2000" err="1">
                <a:latin typeface="Lato"/>
                <a:ea typeface="Lato"/>
                <a:cs typeface="Lato"/>
              </a:rPr>
              <a:t>theo</a:t>
            </a:r>
            <a:r>
              <a:rPr lang="en-US" sz="2000">
                <a:latin typeface="Lato"/>
                <a:ea typeface="Lato"/>
                <a:cs typeface="Lato"/>
              </a:rPr>
              <a:t> </a:t>
            </a:r>
            <a:r>
              <a:rPr lang="en-US" sz="2000" err="1">
                <a:latin typeface="Lato"/>
                <a:ea typeface="Lato"/>
                <a:cs typeface="Lato"/>
              </a:rPr>
              <a:t>năm</a:t>
            </a:r>
            <a:r>
              <a:rPr lang="en-US" sz="2000">
                <a:latin typeface="Lato"/>
                <a:ea typeface="Lato"/>
                <a:cs typeface="Lato"/>
              </a:rPr>
              <a:t> </a:t>
            </a:r>
            <a:r>
              <a:rPr lang="en-US" sz="2000" err="1">
                <a:latin typeface="Lato"/>
                <a:ea typeface="Lato"/>
                <a:cs typeface="Lato"/>
              </a:rPr>
              <a:t>tháng</a:t>
            </a:r>
            <a:r>
              <a:rPr lang="en-US" sz="2000">
                <a:latin typeface="Lato"/>
                <a:ea typeface="Lato"/>
                <a:cs typeface="Lato"/>
              </a:rPr>
              <a:t> </a:t>
            </a:r>
            <a:r>
              <a:rPr lang="en-US" sz="2000" err="1">
                <a:latin typeface="Lato"/>
                <a:ea typeface="Lato"/>
                <a:cs typeface="Lato"/>
              </a:rPr>
              <a:t>và</a:t>
            </a:r>
            <a:r>
              <a:rPr lang="en-US" sz="2000">
                <a:latin typeface="Lato"/>
                <a:ea typeface="Lato"/>
                <a:cs typeface="Lato"/>
              </a:rPr>
              <a:t> </a:t>
            </a:r>
            <a:r>
              <a:rPr lang="en-US" sz="2000" err="1">
                <a:latin typeface="Lato"/>
                <a:ea typeface="Lato"/>
                <a:cs typeface="Lato"/>
              </a:rPr>
              <a:t>buổi</a:t>
            </a:r>
            <a:r>
              <a:rPr lang="en-US" sz="2000">
                <a:latin typeface="Lato"/>
                <a:ea typeface="Lato"/>
                <a:cs typeface="Lato"/>
              </a:rPr>
              <a:t> </a:t>
            </a:r>
            <a:r>
              <a:rPr lang="en-US" sz="2000" err="1">
                <a:latin typeface="Lato"/>
                <a:ea typeface="Lato"/>
                <a:cs typeface="Lato"/>
              </a:rPr>
              <a:t>sáng</a:t>
            </a:r>
            <a:r>
              <a:rPr lang="en-US" sz="2000">
                <a:latin typeface="Lato"/>
                <a:ea typeface="Lato"/>
                <a:cs typeface="Lato"/>
              </a:rPr>
              <a:t>, </a:t>
            </a:r>
            <a:r>
              <a:rPr lang="en-US" sz="2000" err="1">
                <a:latin typeface="Lato"/>
                <a:ea typeface="Lato"/>
                <a:cs typeface="Lato"/>
              </a:rPr>
              <a:t>chiều</a:t>
            </a:r>
            <a:endParaRPr lang="en-US" sz="2000"/>
          </a:p>
          <a:p>
            <a:pPr marL="514350" indent="-514350">
              <a:buFontTx/>
              <a:buAutoNum type="arabicPeriod"/>
            </a:pPr>
            <a:endParaRPr lang="en-US" sz="1400"/>
          </a:p>
        </p:txBody>
      </p:sp>
      <p:sp>
        <p:nvSpPr>
          <p:cNvPr id="4" name="Content Placeholder 3">
            <a:extLst>
              <a:ext uri="{FF2B5EF4-FFF2-40B4-BE49-F238E27FC236}">
                <a16:creationId xmlns:a16="http://schemas.microsoft.com/office/drawing/2014/main" id="{B248EAF1-8994-9000-0536-913A7B4A8CEA}"/>
              </a:ext>
            </a:extLst>
          </p:cNvPr>
          <p:cNvSpPr>
            <a:spLocks noGrp="1"/>
          </p:cNvSpPr>
          <p:nvPr>
            <p:ph sz="quarter" idx="13"/>
          </p:nvPr>
        </p:nvSpPr>
        <p:spPr>
          <a:xfrm>
            <a:off x="742112" y="1283426"/>
            <a:ext cx="10707776" cy="4287992"/>
          </a:xfrm>
          <a:solidFill>
            <a:schemeClr val="bg2"/>
          </a:solidFill>
        </p:spPr>
        <p:txBody>
          <a:bodyPr lIns="91440" tIns="45720" rIns="91440" bIns="45720" anchor="t"/>
          <a:lstStyle/>
          <a:p>
            <a:pPr defTabSz="365760">
              <a:buNone/>
            </a:pPr>
            <a:r>
              <a:rPr lang="en-US" sz="1400">
                <a:latin typeface="Consolas"/>
                <a:ea typeface="Lato"/>
                <a:cs typeface="Lato"/>
              </a:rPr>
              <a:t>SELECT</a:t>
            </a:r>
            <a:endParaRPr lang="en-US" sz="1400">
              <a:latin typeface="Consolas"/>
            </a:endParaRPr>
          </a:p>
          <a:p>
            <a:pPr defTabSz="365760">
              <a:buNone/>
            </a:pPr>
            <a:r>
              <a:rPr lang="en-US" sz="1400">
                <a:latin typeface="Consolas"/>
                <a:ea typeface="Lato"/>
                <a:cs typeface="Lato"/>
              </a:rPr>
              <a:t>  TO_CHAR(</a:t>
            </a:r>
            <a:r>
              <a:rPr lang="en-US" sz="1400" err="1">
                <a:latin typeface="Consolas"/>
                <a:ea typeface="Lato"/>
                <a:cs typeface="Lato"/>
              </a:rPr>
              <a:t>llv.ngaylamviec</a:t>
            </a:r>
            <a:r>
              <a:rPr lang="en-US" sz="1400">
                <a:latin typeface="Consolas"/>
                <a:ea typeface="Lato"/>
                <a:cs typeface="Lato"/>
              </a:rPr>
              <a:t>, 'YYYY-MM') AS </a:t>
            </a:r>
            <a:r>
              <a:rPr lang="en-US" sz="1400" err="1">
                <a:latin typeface="Consolas"/>
                <a:ea typeface="Lato"/>
                <a:cs typeface="Lato"/>
              </a:rPr>
              <a:t>nam_thang</a:t>
            </a:r>
            <a:r>
              <a:rPr lang="en-US" sz="1400">
                <a:latin typeface="Consolas"/>
                <a:ea typeface="Lato"/>
                <a:cs typeface="Lato"/>
              </a:rPr>
              <a:t>,</a:t>
            </a:r>
            <a:endParaRPr lang="en-US" sz="1400">
              <a:latin typeface="Consolas"/>
            </a:endParaRPr>
          </a:p>
          <a:p>
            <a:pPr defTabSz="365760">
              <a:buNone/>
            </a:pPr>
            <a:r>
              <a:rPr lang="en-US" sz="1400">
                <a:latin typeface="Consolas"/>
                <a:ea typeface="Lato"/>
                <a:cs typeface="Lato"/>
              </a:rPr>
              <a:t>  </a:t>
            </a:r>
            <a:r>
              <a:rPr lang="en-US" sz="1400" err="1">
                <a:latin typeface="Consolas"/>
                <a:ea typeface="Lato"/>
                <a:cs typeface="Lato"/>
              </a:rPr>
              <a:t>ck.buoi</a:t>
            </a:r>
            <a:r>
              <a:rPr lang="en-US" sz="1400">
                <a:latin typeface="Consolas"/>
                <a:ea typeface="Lato"/>
                <a:cs typeface="Lato"/>
              </a:rPr>
              <a:t>, COUNT(*) AS </a:t>
            </a:r>
            <a:r>
              <a:rPr lang="en-US" sz="1400" err="1">
                <a:latin typeface="Consolas"/>
                <a:ea typeface="Lato"/>
                <a:cs typeface="Lato"/>
              </a:rPr>
              <a:t>tong_lich_dat</a:t>
            </a:r>
            <a:r>
              <a:rPr lang="en-US" sz="1400">
                <a:latin typeface="Consolas"/>
                <a:ea typeface="Lato"/>
                <a:cs typeface="Lato"/>
              </a:rPr>
              <a:t>,</a:t>
            </a:r>
            <a:endParaRPr lang="en-US" sz="1400">
              <a:latin typeface="Consolas"/>
            </a:endParaRPr>
          </a:p>
          <a:p>
            <a:pPr defTabSz="365760">
              <a:buNone/>
            </a:pPr>
            <a:r>
              <a:rPr lang="en-US" sz="1400">
                <a:latin typeface="Consolas"/>
                <a:ea typeface="Lato"/>
                <a:cs typeface="Lato"/>
              </a:rPr>
              <a:t>  SUM(CASE WHEN </a:t>
            </a:r>
            <a:r>
              <a:rPr lang="en-US" sz="1400" err="1">
                <a:latin typeface="Consolas"/>
                <a:ea typeface="Lato"/>
                <a:cs typeface="Lato"/>
              </a:rPr>
              <a:t>lh.trangthailichhen</a:t>
            </a:r>
            <a:r>
              <a:rPr lang="en-US" sz="1400">
                <a:latin typeface="Consolas"/>
                <a:ea typeface="Lato"/>
                <a:cs typeface="Lato"/>
              </a:rPr>
              <a:t> = 1 THEN 1 ELSE 0 END)AS </a:t>
            </a:r>
            <a:r>
              <a:rPr lang="en-US" sz="1400" err="1">
                <a:latin typeface="Consolas"/>
                <a:ea typeface="Lato"/>
                <a:cs typeface="Lato"/>
              </a:rPr>
              <a:t>so_lich_thanh_cong</a:t>
            </a:r>
            <a:r>
              <a:rPr lang="en-US" sz="1400">
                <a:latin typeface="Consolas"/>
                <a:ea typeface="Lato"/>
                <a:cs typeface="Lato"/>
              </a:rPr>
              <a:t>,</a:t>
            </a:r>
            <a:endParaRPr lang="en-US" sz="1400">
              <a:latin typeface="Consolas"/>
            </a:endParaRPr>
          </a:p>
          <a:p>
            <a:pPr defTabSz="365760">
              <a:buNone/>
            </a:pPr>
            <a:r>
              <a:rPr lang="en-US" sz="1400">
                <a:latin typeface="Consolas"/>
                <a:ea typeface="Lato"/>
                <a:cs typeface="Lato"/>
              </a:rPr>
              <a:t>  ( ROUND(</a:t>
            </a:r>
            <a:endParaRPr lang="en-US" sz="1400">
              <a:latin typeface="Consolas"/>
            </a:endParaRPr>
          </a:p>
          <a:p>
            <a:pPr defTabSz="365760">
              <a:buNone/>
            </a:pPr>
            <a:r>
              <a:rPr lang="en-US" sz="1400">
                <a:latin typeface="Consolas"/>
                <a:ea typeface="Lato"/>
                <a:cs typeface="Lato"/>
              </a:rPr>
              <a:t>      100.0 * SUM(CASE WHEN </a:t>
            </a:r>
            <a:r>
              <a:rPr lang="en-US" sz="1400" err="1">
                <a:latin typeface="Consolas"/>
                <a:ea typeface="Lato"/>
                <a:cs typeface="Lato"/>
              </a:rPr>
              <a:t>lh.trangthailichhen</a:t>
            </a:r>
            <a:r>
              <a:rPr lang="en-US" sz="1400">
                <a:latin typeface="Consolas"/>
                <a:ea typeface="Lato"/>
                <a:cs typeface="Lato"/>
              </a:rPr>
              <a:t> = 1 THEN 1 ELSE 0 END)/ COUNT(*), 2</a:t>
            </a:r>
            <a:endParaRPr lang="en-US" sz="1400">
              <a:latin typeface="Consolas"/>
            </a:endParaRPr>
          </a:p>
          <a:p>
            <a:pPr defTabSz="365760">
              <a:buNone/>
            </a:pPr>
            <a:r>
              <a:rPr lang="en-US" sz="1400">
                <a:latin typeface="Consolas"/>
                <a:ea typeface="Lato"/>
                <a:cs typeface="Lato"/>
              </a:rPr>
              <a:t>    )::TEXT || ' ' || '%') AS </a:t>
            </a:r>
            <a:r>
              <a:rPr lang="en-US" sz="1400" err="1">
                <a:latin typeface="Consolas"/>
                <a:ea typeface="Lato"/>
                <a:cs typeface="Lato"/>
              </a:rPr>
              <a:t>ti_le_thanh_cong</a:t>
            </a:r>
            <a:endParaRPr lang="en-US" sz="1400">
              <a:latin typeface="Consolas"/>
            </a:endParaRPr>
          </a:p>
          <a:p>
            <a:pPr defTabSz="365760">
              <a:buNone/>
            </a:pPr>
            <a:r>
              <a:rPr lang="en-US" sz="1400">
                <a:latin typeface="Consolas"/>
                <a:ea typeface="Lato"/>
                <a:cs typeface="Lato"/>
              </a:rPr>
              <a:t>FROM </a:t>
            </a:r>
            <a:r>
              <a:rPr lang="en-US" sz="1400" err="1">
                <a:latin typeface="Consolas"/>
                <a:ea typeface="Lato"/>
                <a:cs typeface="Lato"/>
              </a:rPr>
              <a:t>lichhen</a:t>
            </a:r>
            <a:r>
              <a:rPr lang="en-US" sz="1400">
                <a:latin typeface="Consolas"/>
                <a:ea typeface="Lato"/>
                <a:cs typeface="Lato"/>
              </a:rPr>
              <a:t> </a:t>
            </a:r>
            <a:r>
              <a:rPr lang="en-US" sz="1400" err="1">
                <a:latin typeface="Consolas"/>
                <a:ea typeface="Lato"/>
                <a:cs typeface="Lato"/>
              </a:rPr>
              <a:t>lh</a:t>
            </a:r>
            <a:endParaRPr lang="en-US" sz="1400">
              <a:latin typeface="Consolas"/>
            </a:endParaRPr>
          </a:p>
          <a:p>
            <a:pPr defTabSz="365760">
              <a:buNone/>
            </a:pPr>
            <a:r>
              <a:rPr lang="en-US" sz="1400">
                <a:latin typeface="Consolas"/>
                <a:ea typeface="Lato"/>
                <a:cs typeface="Lato"/>
              </a:rPr>
              <a:t>JOIN </a:t>
            </a:r>
            <a:r>
              <a:rPr lang="en-US" sz="1400" err="1">
                <a:latin typeface="Consolas"/>
                <a:ea typeface="Lato"/>
                <a:cs typeface="Lato"/>
              </a:rPr>
              <a:t>lichlamviec</a:t>
            </a:r>
            <a:r>
              <a:rPr lang="en-US" sz="1400">
                <a:latin typeface="Consolas"/>
                <a:ea typeface="Lato"/>
                <a:cs typeface="Lato"/>
              </a:rPr>
              <a:t> </a:t>
            </a:r>
            <a:r>
              <a:rPr lang="en-US" sz="1400" err="1">
                <a:latin typeface="Consolas"/>
                <a:ea typeface="Lato"/>
                <a:cs typeface="Lato"/>
              </a:rPr>
              <a:t>llv</a:t>
            </a:r>
            <a:r>
              <a:rPr lang="en-US" sz="1400">
                <a:latin typeface="Consolas"/>
                <a:ea typeface="Lato"/>
                <a:cs typeface="Lato"/>
              </a:rPr>
              <a:t>  ON </a:t>
            </a:r>
            <a:r>
              <a:rPr lang="en-US" sz="1400" err="1">
                <a:latin typeface="Consolas"/>
                <a:ea typeface="Lato"/>
                <a:cs typeface="Lato"/>
              </a:rPr>
              <a:t>lh.malichlamviec</a:t>
            </a:r>
            <a:r>
              <a:rPr lang="en-US" sz="1400">
                <a:latin typeface="Consolas"/>
                <a:ea typeface="Lato"/>
                <a:cs typeface="Lato"/>
              </a:rPr>
              <a:t> = </a:t>
            </a:r>
            <a:r>
              <a:rPr lang="en-US" sz="1400" err="1">
                <a:latin typeface="Consolas"/>
                <a:ea typeface="Lato"/>
                <a:cs typeface="Lato"/>
              </a:rPr>
              <a:t>llv.malichlamviec</a:t>
            </a:r>
            <a:endParaRPr lang="en-US" sz="1400" err="1">
              <a:latin typeface="Consolas"/>
            </a:endParaRPr>
          </a:p>
          <a:p>
            <a:pPr defTabSz="365760">
              <a:buNone/>
            </a:pPr>
            <a:r>
              <a:rPr lang="en-US" sz="1400">
                <a:latin typeface="Consolas"/>
                <a:ea typeface="Lato"/>
                <a:cs typeface="Lato"/>
              </a:rPr>
              <a:t>JOIN </a:t>
            </a:r>
            <a:r>
              <a:rPr lang="en-US" sz="1400" err="1">
                <a:latin typeface="Consolas"/>
                <a:ea typeface="Lato"/>
                <a:cs typeface="Lato"/>
              </a:rPr>
              <a:t>cakham</a:t>
            </a:r>
            <a:r>
              <a:rPr lang="en-US" sz="1400">
                <a:latin typeface="Consolas"/>
                <a:ea typeface="Lato"/>
                <a:cs typeface="Lato"/>
              </a:rPr>
              <a:t>     ck   ON </a:t>
            </a:r>
            <a:r>
              <a:rPr lang="en-US" sz="1400" err="1">
                <a:latin typeface="Consolas"/>
                <a:ea typeface="Lato"/>
                <a:cs typeface="Lato"/>
              </a:rPr>
              <a:t>llv.macakham</a:t>
            </a:r>
            <a:r>
              <a:rPr lang="en-US" sz="1400">
                <a:latin typeface="Consolas"/>
                <a:ea typeface="Lato"/>
                <a:cs typeface="Lato"/>
              </a:rPr>
              <a:t>     = </a:t>
            </a:r>
            <a:r>
              <a:rPr lang="en-US" sz="1400" err="1">
                <a:latin typeface="Consolas"/>
                <a:ea typeface="Lato"/>
                <a:cs typeface="Lato"/>
              </a:rPr>
              <a:t>ck.macakham</a:t>
            </a:r>
            <a:endParaRPr lang="en-US" sz="1400" err="1">
              <a:latin typeface="Consolas"/>
            </a:endParaRPr>
          </a:p>
          <a:p>
            <a:pPr defTabSz="365760">
              <a:buNone/>
            </a:pPr>
            <a:r>
              <a:rPr lang="en-US" sz="1400">
                <a:latin typeface="Consolas"/>
                <a:ea typeface="Lato"/>
                <a:cs typeface="Lato"/>
              </a:rPr>
              <a:t>GROUP BYTO_CHAR(</a:t>
            </a:r>
            <a:r>
              <a:rPr lang="en-US" sz="1400" err="1">
                <a:latin typeface="Consolas"/>
                <a:ea typeface="Lato"/>
                <a:cs typeface="Lato"/>
              </a:rPr>
              <a:t>llv.ngaylamviec</a:t>
            </a:r>
            <a:r>
              <a:rPr lang="en-US" sz="1400">
                <a:latin typeface="Consolas"/>
                <a:ea typeface="Lato"/>
                <a:cs typeface="Lato"/>
              </a:rPr>
              <a:t>, 'YYYY-MM'),</a:t>
            </a:r>
            <a:r>
              <a:rPr lang="en-US" sz="1400" err="1">
                <a:latin typeface="Consolas"/>
                <a:ea typeface="Lato"/>
                <a:cs typeface="Lato"/>
              </a:rPr>
              <a:t>ck.buoi</a:t>
            </a:r>
            <a:endParaRPr lang="en-US" sz="1400" err="1">
              <a:latin typeface="Consolas"/>
            </a:endParaRPr>
          </a:p>
          <a:p>
            <a:pPr defTabSz="365760">
              <a:buNone/>
            </a:pPr>
            <a:r>
              <a:rPr lang="en-US" sz="1400">
                <a:latin typeface="Consolas"/>
                <a:ea typeface="Lato"/>
                <a:cs typeface="Lato"/>
              </a:rPr>
              <a:t>ORDER </a:t>
            </a:r>
            <a:r>
              <a:rPr lang="en-US" sz="1400" err="1">
                <a:latin typeface="Consolas"/>
                <a:ea typeface="Lato"/>
                <a:cs typeface="Lato"/>
              </a:rPr>
              <a:t>BYnam_thang,ck.buoi</a:t>
            </a:r>
            <a:r>
              <a:rPr lang="en-US" sz="1400">
                <a:latin typeface="Consolas"/>
                <a:ea typeface="Lato"/>
                <a:cs typeface="Lato"/>
              </a:rPr>
              <a:t>;</a:t>
            </a:r>
            <a:endParaRPr lang="en-US" sz="1400">
              <a:latin typeface="Consolas"/>
            </a:endParaRPr>
          </a:p>
          <a:p>
            <a:pPr defTabSz="365760">
              <a:buNone/>
            </a:pPr>
            <a:endParaRPr lang="en-US" sz="1400">
              <a:latin typeface="Consolas"/>
            </a:endParaRPr>
          </a:p>
        </p:txBody>
      </p:sp>
    </p:spTree>
    <p:extLst>
      <p:ext uri="{BB962C8B-B14F-4D97-AF65-F5344CB8AC3E}">
        <p14:creationId xmlns:p14="http://schemas.microsoft.com/office/powerpoint/2010/main" val="24297601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76312-551E-38E2-E369-DBB75B0D40A0}"/>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91EDA35-6C6F-5B77-76B6-59EDC7FE5432}"/>
              </a:ext>
            </a:extLst>
          </p:cNvPr>
          <p:cNvSpPr>
            <a:spLocks noGrp="1"/>
          </p:cNvSpPr>
          <p:nvPr>
            <p:ph type="sldNum" sz="quarter" idx="12"/>
          </p:nvPr>
        </p:nvSpPr>
        <p:spPr/>
        <p:txBody>
          <a:bodyPr/>
          <a:lstStyle/>
          <a:p>
            <a:fld id="{9EA0BE3B-158A-4EDF-80DC-E394A0D1600F}" type="slidenum">
              <a:rPr lang="en-US" smtClean="0"/>
              <a:pPr/>
              <a:t>25</a:t>
            </a:fld>
            <a:endParaRPr lang="en-US"/>
          </a:p>
        </p:txBody>
      </p:sp>
      <p:sp>
        <p:nvSpPr>
          <p:cNvPr id="3" name="Title 2">
            <a:extLst>
              <a:ext uri="{FF2B5EF4-FFF2-40B4-BE49-F238E27FC236}">
                <a16:creationId xmlns:a16="http://schemas.microsoft.com/office/drawing/2014/main" id="{C9BA44CD-55A0-580F-12F2-4758A62E06DA}"/>
              </a:ext>
            </a:extLst>
          </p:cNvPr>
          <p:cNvSpPr>
            <a:spLocks noGrp="1"/>
          </p:cNvSpPr>
          <p:nvPr>
            <p:ph type="title"/>
          </p:nvPr>
        </p:nvSpPr>
        <p:spPr>
          <a:xfrm>
            <a:off x="328439" y="112543"/>
            <a:ext cx="11514528" cy="436098"/>
          </a:xfrm>
        </p:spPr>
        <p:txBody>
          <a:bodyPr lIns="91440" tIns="45720" rIns="91440" bIns="45720" anchor="t"/>
          <a:lstStyle/>
          <a:p>
            <a:r>
              <a:rPr lang="en-US" sz="2400">
                <a:latin typeface="Lato"/>
                <a:ea typeface="Lato"/>
                <a:cs typeface="Lato"/>
              </a:rPr>
              <a:t>2. </a:t>
            </a:r>
            <a:r>
              <a:rPr lang="en-US" sz="2300" err="1">
                <a:latin typeface="Lato"/>
                <a:ea typeface="Lato"/>
                <a:cs typeface="Lato"/>
              </a:rPr>
              <a:t>Tạo</a:t>
            </a:r>
            <a:r>
              <a:rPr lang="en-US" sz="2300">
                <a:latin typeface="Lato"/>
                <a:ea typeface="Lato"/>
                <a:cs typeface="Lato"/>
              </a:rPr>
              <a:t> View </a:t>
            </a:r>
            <a:r>
              <a:rPr lang="en-US" sz="2300" err="1">
                <a:latin typeface="Lato"/>
                <a:ea typeface="Lato"/>
                <a:cs typeface="Lato"/>
              </a:rPr>
              <a:t>hiển</a:t>
            </a:r>
            <a:r>
              <a:rPr lang="en-US" sz="2300">
                <a:latin typeface="Lato"/>
                <a:ea typeface="Lato"/>
                <a:cs typeface="Lato"/>
              </a:rPr>
              <a:t> </a:t>
            </a:r>
            <a:r>
              <a:rPr lang="en-US" sz="2300" err="1">
                <a:latin typeface="Lato"/>
                <a:ea typeface="Lato"/>
                <a:cs typeface="Lato"/>
              </a:rPr>
              <a:t>thị</a:t>
            </a:r>
            <a:r>
              <a:rPr lang="en-US" sz="2300">
                <a:latin typeface="Lato"/>
                <a:ea typeface="Lato"/>
                <a:cs typeface="Lato"/>
              </a:rPr>
              <a:t>  </a:t>
            </a:r>
            <a:r>
              <a:rPr lang="en-US" sz="2300" err="1">
                <a:latin typeface="Lato"/>
                <a:ea typeface="Lato"/>
                <a:cs typeface="Lato"/>
              </a:rPr>
              <a:t>ngày</a:t>
            </a:r>
            <a:r>
              <a:rPr lang="en-US" sz="2300">
                <a:latin typeface="Lato"/>
                <a:ea typeface="Lato"/>
                <a:cs typeface="Lato"/>
              </a:rPr>
              <a:t> </a:t>
            </a:r>
            <a:r>
              <a:rPr lang="en-US" sz="2300" err="1">
                <a:latin typeface="Lato"/>
                <a:ea typeface="Lato"/>
                <a:cs typeface="Lato"/>
              </a:rPr>
              <a:t>khám</a:t>
            </a:r>
            <a:r>
              <a:rPr lang="en-US" sz="2300">
                <a:latin typeface="Lato"/>
                <a:ea typeface="Lato"/>
                <a:cs typeface="Lato"/>
              </a:rPr>
              <a:t>, ca </a:t>
            </a:r>
            <a:r>
              <a:rPr lang="en-US" sz="2300" err="1">
                <a:latin typeface="Lato"/>
                <a:ea typeface="Lato"/>
                <a:cs typeface="Lato"/>
              </a:rPr>
              <a:t>khám</a:t>
            </a:r>
            <a:r>
              <a:rPr lang="en-US" sz="2300">
                <a:latin typeface="Lato"/>
                <a:ea typeface="Lato"/>
                <a:cs typeface="Lato"/>
              </a:rPr>
              <a:t> </a:t>
            </a:r>
            <a:r>
              <a:rPr lang="en-US" sz="2300" err="1">
                <a:latin typeface="Lato"/>
                <a:ea typeface="Lato"/>
                <a:cs typeface="Lato"/>
              </a:rPr>
              <a:t>còn</a:t>
            </a:r>
            <a:r>
              <a:rPr lang="en-US" sz="2300">
                <a:latin typeface="Lato"/>
                <a:ea typeface="Lato"/>
                <a:cs typeface="Lato"/>
              </a:rPr>
              <a:t> </a:t>
            </a:r>
            <a:r>
              <a:rPr lang="en-US" sz="2300" err="1">
                <a:latin typeface="Lato"/>
                <a:ea typeface="Lato"/>
                <a:cs typeface="Lato"/>
              </a:rPr>
              <a:t>trống</a:t>
            </a:r>
            <a:r>
              <a:rPr lang="en-US" sz="2300">
                <a:latin typeface="Lato"/>
                <a:ea typeface="Lato"/>
                <a:cs typeface="Lato"/>
              </a:rPr>
              <a:t>, </a:t>
            </a:r>
            <a:r>
              <a:rPr lang="en-US" sz="2300" err="1">
                <a:latin typeface="Lato"/>
                <a:ea typeface="Lato"/>
                <a:cs typeface="Lato"/>
              </a:rPr>
              <a:t>bác</a:t>
            </a:r>
            <a:r>
              <a:rPr lang="en-US" sz="2300">
                <a:latin typeface="Lato"/>
                <a:ea typeface="Lato"/>
                <a:cs typeface="Lato"/>
              </a:rPr>
              <a:t> </a:t>
            </a:r>
            <a:r>
              <a:rPr lang="en-US" sz="2300" err="1">
                <a:latin typeface="Lato"/>
                <a:ea typeface="Lato"/>
                <a:cs typeface="Lato"/>
              </a:rPr>
              <a:t>sĩ</a:t>
            </a:r>
            <a:r>
              <a:rPr lang="en-US" sz="2300">
                <a:latin typeface="Lato"/>
                <a:ea typeface="Lato"/>
                <a:cs typeface="Lato"/>
              </a:rPr>
              <a:t> </a:t>
            </a:r>
            <a:r>
              <a:rPr lang="en-US" sz="2300" err="1">
                <a:latin typeface="Lato"/>
                <a:ea typeface="Lato"/>
                <a:cs typeface="Lato"/>
              </a:rPr>
              <a:t>và</a:t>
            </a:r>
            <a:r>
              <a:rPr lang="en-US" sz="2300">
                <a:latin typeface="Lato"/>
                <a:ea typeface="Lato"/>
                <a:cs typeface="Lato"/>
              </a:rPr>
              <a:t> </a:t>
            </a:r>
            <a:r>
              <a:rPr lang="en-US" sz="2300" err="1">
                <a:latin typeface="Lato"/>
                <a:ea typeface="Lato"/>
                <a:cs typeface="Lato"/>
              </a:rPr>
              <a:t>chuyên</a:t>
            </a:r>
            <a:r>
              <a:rPr lang="en-US" sz="2300">
                <a:latin typeface="Lato"/>
                <a:ea typeface="Lato"/>
                <a:cs typeface="Lato"/>
              </a:rPr>
              <a:t> khoa </a:t>
            </a:r>
            <a:r>
              <a:rPr lang="en-US" sz="2300" err="1">
                <a:latin typeface="Lato"/>
                <a:ea typeface="Lato"/>
                <a:cs typeface="Lato"/>
              </a:rPr>
              <a:t>tương</a:t>
            </a:r>
            <a:r>
              <a:rPr lang="en-US" sz="2300">
                <a:latin typeface="Lato"/>
                <a:ea typeface="Lato"/>
                <a:cs typeface="Lato"/>
              </a:rPr>
              <a:t> </a:t>
            </a:r>
            <a:r>
              <a:rPr lang="en-US" sz="2300" err="1">
                <a:latin typeface="Lato"/>
                <a:ea typeface="Lato"/>
                <a:cs typeface="Lato"/>
              </a:rPr>
              <a:t>ứng</a:t>
            </a:r>
            <a:r>
              <a:rPr lang="en-US" sz="2300">
                <a:latin typeface="Lato"/>
                <a:ea typeface="Lato"/>
                <a:cs typeface="Lato"/>
              </a:rPr>
              <a:t> .</a:t>
            </a:r>
            <a:endParaRPr lang="en-US" sz="2300"/>
          </a:p>
          <a:p>
            <a:pPr marL="514350" indent="-514350">
              <a:buFontTx/>
              <a:buAutoNum type="arabicPeriod"/>
            </a:pPr>
            <a:endParaRPr lang="en-US" sz="2400"/>
          </a:p>
        </p:txBody>
      </p:sp>
      <p:sp>
        <p:nvSpPr>
          <p:cNvPr id="4" name="Content Placeholder 3">
            <a:extLst>
              <a:ext uri="{FF2B5EF4-FFF2-40B4-BE49-F238E27FC236}">
                <a16:creationId xmlns:a16="http://schemas.microsoft.com/office/drawing/2014/main" id="{A644728E-B6CC-43AE-E423-F4AEC1A62F58}"/>
              </a:ext>
            </a:extLst>
          </p:cNvPr>
          <p:cNvSpPr>
            <a:spLocks noGrp="1"/>
          </p:cNvSpPr>
          <p:nvPr>
            <p:ph sz="quarter" idx="13"/>
          </p:nvPr>
        </p:nvSpPr>
        <p:spPr>
          <a:xfrm>
            <a:off x="742112" y="1097813"/>
            <a:ext cx="10707776" cy="4962068"/>
          </a:xfrm>
          <a:solidFill>
            <a:schemeClr val="bg2"/>
          </a:solidFill>
        </p:spPr>
        <p:txBody>
          <a:bodyPr lIns="91440" tIns="45720" rIns="91440" bIns="45720" anchor="t"/>
          <a:lstStyle/>
          <a:p>
            <a:pPr marL="0" indent="0" defTabSz="365760">
              <a:lnSpc>
                <a:spcPct val="100000"/>
              </a:lnSpc>
              <a:buNone/>
            </a:pPr>
            <a:r>
              <a:rPr lang="en-US" sz="1400" dirty="0">
                <a:latin typeface="Consolas"/>
                <a:ea typeface="Lato"/>
                <a:cs typeface="Lato"/>
              </a:rPr>
              <a:t>CREATE OR REPLACE VIEW </a:t>
            </a:r>
            <a:r>
              <a:rPr lang="en-US" sz="1400" dirty="0" err="1">
                <a:latin typeface="Consolas"/>
                <a:ea typeface="Lato"/>
                <a:cs typeface="Lato"/>
              </a:rPr>
              <a:t>LichConTrong</a:t>
            </a:r>
            <a:r>
              <a:rPr lang="en-US" sz="1400" dirty="0">
                <a:latin typeface="Consolas"/>
                <a:ea typeface="Lato"/>
                <a:cs typeface="Lato"/>
              </a:rPr>
              <a:t> AS</a:t>
            </a:r>
            <a:endParaRPr lang="en-US" sz="1400" dirty="0">
              <a:latin typeface="Consolas"/>
            </a:endParaRPr>
          </a:p>
          <a:p>
            <a:pPr marL="0" indent="0" defTabSz="365760">
              <a:lnSpc>
                <a:spcPct val="100000"/>
              </a:lnSpc>
              <a:buNone/>
            </a:pPr>
            <a:r>
              <a:rPr lang="en-US" sz="1400" dirty="0">
                <a:latin typeface="Consolas"/>
                <a:ea typeface="Lato"/>
                <a:cs typeface="Lato"/>
              </a:rPr>
              <a:t>SELECT </a:t>
            </a:r>
            <a:endParaRPr lang="en-US" sz="1400" dirty="0">
              <a:latin typeface="Consolas"/>
            </a:endParaRPr>
          </a:p>
          <a:p>
            <a:pPr marL="0" indent="0" defTabSz="365760">
              <a:lnSpc>
                <a:spcPct val="100000"/>
              </a:lnSpc>
              <a:buNone/>
            </a:pPr>
            <a:r>
              <a:rPr lang="en-US" sz="1400" dirty="0">
                <a:latin typeface="Consolas"/>
                <a:ea typeface="Lato"/>
                <a:cs typeface="Lato"/>
              </a:rPr>
              <a:t>    </a:t>
            </a:r>
            <a:r>
              <a:rPr lang="en-US" sz="1400" dirty="0" err="1">
                <a:latin typeface="Consolas"/>
                <a:ea typeface="Lato"/>
                <a:cs typeface="Lato"/>
              </a:rPr>
              <a:t>ck.tenchuyenkhoa</a:t>
            </a:r>
            <a:r>
              <a:rPr lang="en-US" sz="1400" dirty="0">
                <a:latin typeface="Consolas"/>
                <a:ea typeface="Lato"/>
                <a:cs typeface="Lato"/>
              </a:rPr>
              <a:t> AS </a:t>
            </a:r>
            <a:r>
              <a:rPr lang="en-US" sz="1400" dirty="0" err="1">
                <a:latin typeface="Consolas"/>
                <a:ea typeface="Lato"/>
                <a:cs typeface="Lato"/>
              </a:rPr>
              <a:t>ChuyenKhoa</a:t>
            </a:r>
            <a:r>
              <a:rPr lang="en-US" sz="1400" dirty="0">
                <a:latin typeface="Consolas"/>
                <a:ea typeface="Lato"/>
                <a:cs typeface="Lato"/>
              </a:rPr>
              <a:t>,</a:t>
            </a:r>
            <a:endParaRPr lang="en-US" sz="1400" dirty="0">
              <a:latin typeface="Consolas"/>
            </a:endParaRPr>
          </a:p>
          <a:p>
            <a:pPr marL="0" indent="0" defTabSz="365760">
              <a:lnSpc>
                <a:spcPct val="100000"/>
              </a:lnSpc>
              <a:buNone/>
            </a:pPr>
            <a:r>
              <a:rPr lang="en-US" sz="1400" dirty="0">
                <a:latin typeface="Consolas"/>
                <a:ea typeface="Lato"/>
                <a:cs typeface="Lato"/>
              </a:rPr>
              <a:t>    </a:t>
            </a:r>
            <a:r>
              <a:rPr lang="en-US" sz="1400" dirty="0" err="1">
                <a:latin typeface="Consolas"/>
                <a:ea typeface="Lato"/>
                <a:cs typeface="Lato"/>
              </a:rPr>
              <a:t>bs.trinhdochuyenmon</a:t>
            </a:r>
            <a:r>
              <a:rPr lang="en-US" sz="1400" dirty="0">
                <a:latin typeface="Consolas"/>
                <a:ea typeface="Lato"/>
                <a:cs typeface="Lato"/>
              </a:rPr>
              <a:t> || ' ' || </a:t>
            </a:r>
            <a:r>
              <a:rPr lang="en-US" sz="1400" dirty="0" err="1">
                <a:latin typeface="Consolas"/>
                <a:ea typeface="Lato"/>
                <a:cs typeface="Lato"/>
              </a:rPr>
              <a:t>bs.hoten</a:t>
            </a:r>
            <a:r>
              <a:rPr lang="en-US" sz="1400" dirty="0">
                <a:latin typeface="Consolas"/>
                <a:ea typeface="Lato"/>
                <a:cs typeface="Lato"/>
              </a:rPr>
              <a:t> AS </a:t>
            </a:r>
            <a:r>
              <a:rPr lang="en-US" sz="1400" dirty="0" err="1">
                <a:latin typeface="Consolas"/>
                <a:ea typeface="Lato"/>
                <a:cs typeface="Lato"/>
              </a:rPr>
              <a:t>BacSi</a:t>
            </a:r>
            <a:r>
              <a:rPr lang="en-US" sz="1400" dirty="0">
                <a:latin typeface="Consolas"/>
                <a:ea typeface="Lato"/>
                <a:cs typeface="Lato"/>
              </a:rPr>
              <a:t>,</a:t>
            </a:r>
            <a:endParaRPr lang="en-US" sz="1400" dirty="0">
              <a:latin typeface="Consolas"/>
            </a:endParaRPr>
          </a:p>
          <a:p>
            <a:pPr marL="0" indent="0" defTabSz="365760">
              <a:lnSpc>
                <a:spcPct val="100000"/>
              </a:lnSpc>
              <a:buNone/>
            </a:pPr>
            <a:r>
              <a:rPr lang="en-US" sz="1400" dirty="0">
                <a:latin typeface="Consolas"/>
                <a:ea typeface="Lato"/>
                <a:cs typeface="Lato"/>
              </a:rPr>
              <a:t>    </a:t>
            </a:r>
            <a:r>
              <a:rPr lang="en-US" sz="1400" dirty="0" err="1">
                <a:latin typeface="Consolas"/>
                <a:ea typeface="Lato"/>
                <a:cs typeface="Lato"/>
              </a:rPr>
              <a:t>llv.ngaylamviec</a:t>
            </a:r>
            <a:r>
              <a:rPr lang="en-US" sz="1400" dirty="0">
                <a:latin typeface="Consolas"/>
                <a:ea typeface="Lato"/>
                <a:cs typeface="Lato"/>
              </a:rPr>
              <a:t> AS Ngay,</a:t>
            </a:r>
            <a:endParaRPr lang="en-US" sz="1400" dirty="0">
              <a:latin typeface="Consolas"/>
            </a:endParaRPr>
          </a:p>
          <a:p>
            <a:pPr marL="0" indent="0" defTabSz="365760">
              <a:lnSpc>
                <a:spcPct val="100000"/>
              </a:lnSpc>
              <a:buNone/>
            </a:pPr>
            <a:r>
              <a:rPr lang="en-US" sz="1400" dirty="0">
                <a:latin typeface="Consolas"/>
                <a:ea typeface="Lato"/>
                <a:cs typeface="Lato"/>
              </a:rPr>
              <a:t>    </a:t>
            </a:r>
            <a:r>
              <a:rPr lang="en-US" sz="1400" dirty="0" err="1">
                <a:latin typeface="Consolas"/>
                <a:ea typeface="Lato"/>
                <a:cs typeface="Lato"/>
              </a:rPr>
              <a:t>ckham.buoi</a:t>
            </a:r>
            <a:r>
              <a:rPr lang="en-US" sz="1400" dirty="0">
                <a:latin typeface="Consolas"/>
                <a:ea typeface="Lato"/>
                <a:cs typeface="Lato"/>
              </a:rPr>
              <a:t> AS Buoi,</a:t>
            </a:r>
            <a:endParaRPr lang="en-US" sz="1400" dirty="0">
              <a:latin typeface="Consolas"/>
            </a:endParaRPr>
          </a:p>
          <a:p>
            <a:pPr marL="0" indent="0" defTabSz="365760">
              <a:lnSpc>
                <a:spcPct val="100000"/>
              </a:lnSpc>
              <a:buNone/>
            </a:pPr>
            <a:r>
              <a:rPr lang="en-US" sz="1400" dirty="0">
                <a:latin typeface="Consolas"/>
                <a:ea typeface="Lato"/>
                <a:cs typeface="Lato"/>
              </a:rPr>
              <a:t>    </a:t>
            </a:r>
            <a:r>
              <a:rPr lang="en-US" sz="1400" dirty="0" err="1">
                <a:latin typeface="Consolas"/>
                <a:ea typeface="Lato"/>
                <a:cs typeface="Lato"/>
              </a:rPr>
              <a:t>ckham.thoigianbatdau</a:t>
            </a:r>
            <a:r>
              <a:rPr lang="en-US" sz="1400" dirty="0">
                <a:latin typeface="Consolas"/>
                <a:ea typeface="Lato"/>
                <a:cs typeface="Lato"/>
              </a:rPr>
              <a:t> AS </a:t>
            </a:r>
            <a:r>
              <a:rPr lang="en-US" sz="1400" dirty="0" err="1">
                <a:latin typeface="Consolas"/>
                <a:ea typeface="Lato"/>
                <a:cs typeface="Lato"/>
              </a:rPr>
              <a:t>ThoiGianBatDau</a:t>
            </a:r>
            <a:r>
              <a:rPr lang="en-US" sz="1400" dirty="0">
                <a:latin typeface="Consolas"/>
                <a:ea typeface="Lato"/>
                <a:cs typeface="Lato"/>
              </a:rPr>
              <a:t>,</a:t>
            </a:r>
            <a:endParaRPr lang="en-US" sz="1400" dirty="0">
              <a:latin typeface="Consolas"/>
            </a:endParaRPr>
          </a:p>
          <a:p>
            <a:pPr marL="0" indent="0" defTabSz="365760">
              <a:lnSpc>
                <a:spcPct val="100000"/>
              </a:lnSpc>
              <a:buNone/>
            </a:pPr>
            <a:r>
              <a:rPr lang="en-US" sz="1400" dirty="0">
                <a:latin typeface="Consolas"/>
                <a:ea typeface="Lato"/>
                <a:cs typeface="Lato"/>
              </a:rPr>
              <a:t>    </a:t>
            </a:r>
            <a:r>
              <a:rPr lang="en-US" sz="1400" dirty="0" err="1">
                <a:latin typeface="Consolas"/>
                <a:ea typeface="Lato"/>
                <a:cs typeface="Lato"/>
              </a:rPr>
              <a:t>ckham.thoigianketthuc</a:t>
            </a:r>
            <a:r>
              <a:rPr lang="en-US" sz="1400" dirty="0">
                <a:latin typeface="Consolas"/>
                <a:ea typeface="Lato"/>
                <a:cs typeface="Lato"/>
              </a:rPr>
              <a:t> AS </a:t>
            </a:r>
            <a:r>
              <a:rPr lang="en-US" sz="1400" dirty="0" err="1">
                <a:latin typeface="Consolas"/>
                <a:ea typeface="Lato"/>
                <a:cs typeface="Lato"/>
              </a:rPr>
              <a:t>ThoiGianKetThuc</a:t>
            </a:r>
            <a:endParaRPr lang="en-US" sz="1400" dirty="0">
              <a:latin typeface="Consolas"/>
            </a:endParaRPr>
          </a:p>
          <a:p>
            <a:pPr marL="0" indent="0" defTabSz="365760">
              <a:lnSpc>
                <a:spcPct val="100000"/>
              </a:lnSpc>
              <a:buNone/>
            </a:pPr>
            <a:r>
              <a:rPr lang="en-US" sz="1400" dirty="0">
                <a:latin typeface="Consolas"/>
                <a:ea typeface="Lato"/>
                <a:cs typeface="Lato"/>
              </a:rPr>
              <a:t>FROM </a:t>
            </a:r>
            <a:r>
              <a:rPr lang="en-US" sz="1400" dirty="0" err="1">
                <a:latin typeface="Consolas"/>
                <a:ea typeface="Lato"/>
                <a:cs typeface="Lato"/>
              </a:rPr>
              <a:t>chuyenkhoa</a:t>
            </a:r>
            <a:r>
              <a:rPr lang="en-US" sz="1400" dirty="0">
                <a:latin typeface="Consolas"/>
                <a:ea typeface="Lato"/>
                <a:cs typeface="Lato"/>
              </a:rPr>
              <a:t> ck</a:t>
            </a:r>
            <a:endParaRPr lang="en-US" sz="1400" dirty="0">
              <a:latin typeface="Consolas"/>
            </a:endParaRPr>
          </a:p>
          <a:p>
            <a:pPr marL="0" indent="0" defTabSz="365760">
              <a:lnSpc>
                <a:spcPct val="100000"/>
              </a:lnSpc>
              <a:buNone/>
            </a:pPr>
            <a:r>
              <a:rPr lang="en-US" sz="1400" dirty="0">
                <a:latin typeface="Consolas"/>
                <a:ea typeface="Lato"/>
                <a:cs typeface="Lato"/>
              </a:rPr>
              <a:t>JOIN </a:t>
            </a:r>
            <a:r>
              <a:rPr lang="en-US" sz="1400" dirty="0" err="1">
                <a:latin typeface="Consolas"/>
                <a:ea typeface="Lato"/>
                <a:cs typeface="Lato"/>
              </a:rPr>
              <a:t>bacsi</a:t>
            </a:r>
            <a:r>
              <a:rPr lang="en-US" sz="1400" dirty="0">
                <a:latin typeface="Consolas"/>
                <a:ea typeface="Lato"/>
                <a:cs typeface="Lato"/>
              </a:rPr>
              <a:t> bs ON </a:t>
            </a:r>
            <a:r>
              <a:rPr lang="en-US" sz="1400" dirty="0" err="1">
                <a:latin typeface="Consolas"/>
                <a:ea typeface="Lato"/>
                <a:cs typeface="Lato"/>
              </a:rPr>
              <a:t>ck.machuyenkhoa</a:t>
            </a:r>
            <a:r>
              <a:rPr lang="en-US" sz="1400" dirty="0">
                <a:latin typeface="Consolas"/>
                <a:ea typeface="Lato"/>
                <a:cs typeface="Lato"/>
              </a:rPr>
              <a:t> = </a:t>
            </a:r>
            <a:r>
              <a:rPr lang="en-US" sz="1400" dirty="0" err="1">
                <a:latin typeface="Consolas"/>
                <a:ea typeface="Lato"/>
                <a:cs typeface="Lato"/>
              </a:rPr>
              <a:t>bs.machuyenkhoa</a:t>
            </a:r>
            <a:endParaRPr lang="en-US" sz="1400" dirty="0">
              <a:latin typeface="Consolas"/>
            </a:endParaRPr>
          </a:p>
          <a:p>
            <a:pPr marL="0" indent="0" defTabSz="365760">
              <a:lnSpc>
                <a:spcPct val="100000"/>
              </a:lnSpc>
              <a:buNone/>
            </a:pPr>
            <a:r>
              <a:rPr lang="en-US" sz="1400" dirty="0">
                <a:latin typeface="Consolas"/>
                <a:ea typeface="Lato"/>
                <a:cs typeface="Lato"/>
              </a:rPr>
              <a:t>JOIN </a:t>
            </a:r>
            <a:r>
              <a:rPr lang="en-US" sz="1400" dirty="0" err="1">
                <a:latin typeface="Consolas"/>
                <a:ea typeface="Lato"/>
                <a:cs typeface="Lato"/>
              </a:rPr>
              <a:t>lichlamviec</a:t>
            </a:r>
            <a:r>
              <a:rPr lang="en-US" sz="1400" dirty="0">
                <a:latin typeface="Consolas"/>
                <a:ea typeface="Lato"/>
                <a:cs typeface="Lato"/>
              </a:rPr>
              <a:t> </a:t>
            </a:r>
            <a:r>
              <a:rPr lang="en-US" sz="1400" dirty="0" err="1">
                <a:latin typeface="Consolas"/>
                <a:ea typeface="Lato"/>
                <a:cs typeface="Lato"/>
              </a:rPr>
              <a:t>llv</a:t>
            </a:r>
            <a:r>
              <a:rPr lang="en-US" sz="1400" dirty="0">
                <a:latin typeface="Consolas"/>
                <a:ea typeface="Lato"/>
                <a:cs typeface="Lato"/>
              </a:rPr>
              <a:t> ON </a:t>
            </a:r>
            <a:r>
              <a:rPr lang="en-US" sz="1400" dirty="0" err="1">
                <a:latin typeface="Consolas"/>
                <a:ea typeface="Lato"/>
                <a:cs typeface="Lato"/>
              </a:rPr>
              <a:t>bs.mabacsi</a:t>
            </a:r>
            <a:r>
              <a:rPr lang="en-US" sz="1400" dirty="0">
                <a:latin typeface="Consolas"/>
                <a:ea typeface="Lato"/>
                <a:cs typeface="Lato"/>
              </a:rPr>
              <a:t> = </a:t>
            </a:r>
            <a:r>
              <a:rPr lang="en-US" sz="1400" dirty="0" err="1">
                <a:latin typeface="Consolas"/>
                <a:ea typeface="Lato"/>
                <a:cs typeface="Lato"/>
              </a:rPr>
              <a:t>llv.mabacsi</a:t>
            </a:r>
            <a:endParaRPr lang="en-US" sz="1400" dirty="0">
              <a:latin typeface="Consolas"/>
            </a:endParaRPr>
          </a:p>
          <a:p>
            <a:pPr marL="0" indent="0" defTabSz="365760">
              <a:lnSpc>
                <a:spcPct val="100000"/>
              </a:lnSpc>
              <a:buNone/>
            </a:pPr>
            <a:r>
              <a:rPr lang="en-US" sz="1400" dirty="0">
                <a:latin typeface="Consolas"/>
                <a:ea typeface="Lato"/>
                <a:cs typeface="Lato"/>
              </a:rPr>
              <a:t>JOIN </a:t>
            </a:r>
            <a:r>
              <a:rPr lang="en-US" sz="1400" dirty="0" err="1">
                <a:latin typeface="Consolas"/>
                <a:ea typeface="Lato"/>
                <a:cs typeface="Lato"/>
              </a:rPr>
              <a:t>cakham</a:t>
            </a:r>
            <a:r>
              <a:rPr lang="en-US" sz="1400" dirty="0">
                <a:latin typeface="Consolas"/>
                <a:ea typeface="Lato"/>
                <a:cs typeface="Lato"/>
              </a:rPr>
              <a:t> </a:t>
            </a:r>
            <a:r>
              <a:rPr lang="en-US" sz="1400" dirty="0" err="1">
                <a:latin typeface="Consolas"/>
                <a:ea typeface="Lato"/>
                <a:cs typeface="Lato"/>
              </a:rPr>
              <a:t>ckham</a:t>
            </a:r>
            <a:r>
              <a:rPr lang="en-US" sz="1400" dirty="0">
                <a:latin typeface="Consolas"/>
                <a:ea typeface="Lato"/>
                <a:cs typeface="Lato"/>
              </a:rPr>
              <a:t> ON </a:t>
            </a:r>
            <a:r>
              <a:rPr lang="en-US" sz="1400" dirty="0" err="1">
                <a:latin typeface="Consolas"/>
                <a:ea typeface="Lato"/>
                <a:cs typeface="Lato"/>
              </a:rPr>
              <a:t>llv.macakham</a:t>
            </a:r>
            <a:r>
              <a:rPr lang="en-US" sz="1400" dirty="0">
                <a:latin typeface="Consolas"/>
                <a:ea typeface="Lato"/>
                <a:cs typeface="Lato"/>
              </a:rPr>
              <a:t> = </a:t>
            </a:r>
            <a:r>
              <a:rPr lang="en-US" sz="1400" dirty="0" err="1">
                <a:latin typeface="Consolas"/>
                <a:ea typeface="Lato"/>
                <a:cs typeface="Lato"/>
              </a:rPr>
              <a:t>ckham.macakham</a:t>
            </a:r>
            <a:endParaRPr lang="en-US" sz="1400" dirty="0">
              <a:latin typeface="Consolas"/>
            </a:endParaRPr>
          </a:p>
          <a:p>
            <a:pPr marL="0" indent="0" defTabSz="365760">
              <a:lnSpc>
                <a:spcPct val="100000"/>
              </a:lnSpc>
              <a:buNone/>
            </a:pPr>
            <a:r>
              <a:rPr lang="en-US" sz="1400" dirty="0">
                <a:latin typeface="Consolas"/>
                <a:ea typeface="Lato"/>
                <a:cs typeface="Lato"/>
              </a:rPr>
              <a:t>WHERE </a:t>
            </a:r>
            <a:r>
              <a:rPr lang="en-US" sz="1400" dirty="0" err="1">
                <a:latin typeface="Consolas"/>
                <a:ea typeface="Lato"/>
                <a:cs typeface="Lato"/>
              </a:rPr>
              <a:t>llv.trangthaica</a:t>
            </a:r>
            <a:r>
              <a:rPr lang="en-US" sz="1400" dirty="0">
                <a:latin typeface="Consolas"/>
                <a:ea typeface="Lato"/>
                <a:cs typeface="Lato"/>
              </a:rPr>
              <a:t> = ‘0’ AND </a:t>
            </a:r>
            <a:r>
              <a:rPr lang="en-US" sz="1400" dirty="0" err="1">
                <a:latin typeface="Consolas"/>
                <a:ea typeface="Lato"/>
                <a:cs typeface="Lato"/>
              </a:rPr>
              <a:t>llv.ngaylamviec</a:t>
            </a:r>
            <a:r>
              <a:rPr lang="en-US" sz="1400" dirty="0">
                <a:latin typeface="Consolas"/>
                <a:ea typeface="Lato"/>
                <a:cs typeface="Lato"/>
              </a:rPr>
              <a:t> &gt;= CURRENT_DATE</a:t>
            </a:r>
            <a:endParaRPr lang="en-US" sz="1400" dirty="0">
              <a:latin typeface="Consolas"/>
            </a:endParaRPr>
          </a:p>
          <a:p>
            <a:pPr marL="0" indent="0" defTabSz="365760">
              <a:lnSpc>
                <a:spcPct val="100000"/>
              </a:lnSpc>
              <a:buNone/>
            </a:pPr>
            <a:r>
              <a:rPr lang="en-US" sz="1400" dirty="0">
                <a:latin typeface="Consolas"/>
                <a:ea typeface="Lato"/>
                <a:cs typeface="Lato"/>
              </a:rPr>
              <a:t>ORDER BY </a:t>
            </a:r>
            <a:r>
              <a:rPr lang="en-US" sz="1400" dirty="0" err="1">
                <a:latin typeface="Consolas"/>
                <a:ea typeface="Lato"/>
                <a:cs typeface="Lato"/>
              </a:rPr>
              <a:t>ngaylamviec</a:t>
            </a:r>
            <a:r>
              <a:rPr lang="en-US" sz="1400" dirty="0">
                <a:latin typeface="Consolas"/>
                <a:ea typeface="Lato"/>
                <a:cs typeface="Lato"/>
              </a:rPr>
              <a:t>, </a:t>
            </a:r>
            <a:r>
              <a:rPr lang="en-US" sz="1400" dirty="0" err="1">
                <a:latin typeface="Consolas"/>
                <a:ea typeface="Lato"/>
                <a:cs typeface="Lato"/>
              </a:rPr>
              <a:t>buoi</a:t>
            </a:r>
            <a:r>
              <a:rPr lang="en-US" sz="1400" dirty="0">
                <a:latin typeface="Consolas"/>
                <a:ea typeface="Lato"/>
                <a:cs typeface="Lato"/>
              </a:rPr>
              <a:t>; </a:t>
            </a:r>
            <a:endParaRPr lang="en-US" sz="1400" dirty="0">
              <a:latin typeface="Consolas"/>
            </a:endParaRPr>
          </a:p>
          <a:p>
            <a:pPr marL="0" indent="0" defTabSz="365760">
              <a:lnSpc>
                <a:spcPct val="100000"/>
              </a:lnSpc>
              <a:spcBef>
                <a:spcPts val="0"/>
              </a:spcBef>
              <a:buNone/>
            </a:pPr>
            <a:endParaRPr lang="en-US" sz="1400" dirty="0">
              <a:latin typeface="Consolas"/>
              <a:ea typeface="Lato"/>
              <a:cs typeface="Lato"/>
            </a:endParaRPr>
          </a:p>
          <a:p>
            <a:pPr marL="0" indent="0" defTabSz="365760">
              <a:lnSpc>
                <a:spcPct val="100000"/>
              </a:lnSpc>
              <a:spcBef>
                <a:spcPts val="0"/>
              </a:spcBef>
              <a:buNone/>
            </a:pPr>
            <a:endParaRPr lang="en-US" sz="1400" dirty="0">
              <a:latin typeface="Consolas" panose="020B0609020204030204" pitchFamily="49" charset="0"/>
            </a:endParaRPr>
          </a:p>
        </p:txBody>
      </p:sp>
    </p:spTree>
    <p:extLst>
      <p:ext uri="{BB962C8B-B14F-4D97-AF65-F5344CB8AC3E}">
        <p14:creationId xmlns:p14="http://schemas.microsoft.com/office/powerpoint/2010/main" val="6335906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A8AF41-B82C-336B-330B-D60B66039802}"/>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32E82E7-14A4-1C48-A17E-5E220055B68F}"/>
              </a:ext>
            </a:extLst>
          </p:cNvPr>
          <p:cNvSpPr>
            <a:spLocks noGrp="1"/>
          </p:cNvSpPr>
          <p:nvPr>
            <p:ph type="sldNum" sz="quarter" idx="12"/>
          </p:nvPr>
        </p:nvSpPr>
        <p:spPr/>
        <p:txBody>
          <a:bodyPr/>
          <a:lstStyle/>
          <a:p>
            <a:fld id="{9EA0BE3B-158A-4EDF-80DC-E394A0D1600F}" type="slidenum">
              <a:rPr lang="en-US" smtClean="0"/>
              <a:pPr/>
              <a:t>26</a:t>
            </a:fld>
            <a:endParaRPr lang="en-US"/>
          </a:p>
        </p:txBody>
      </p:sp>
      <p:sp>
        <p:nvSpPr>
          <p:cNvPr id="3" name="Title 2">
            <a:extLst>
              <a:ext uri="{FF2B5EF4-FFF2-40B4-BE49-F238E27FC236}">
                <a16:creationId xmlns:a16="http://schemas.microsoft.com/office/drawing/2014/main" id="{982DAE22-C0A7-A916-E76B-65EC1000403F}"/>
              </a:ext>
            </a:extLst>
          </p:cNvPr>
          <p:cNvSpPr>
            <a:spLocks noGrp="1"/>
          </p:cNvSpPr>
          <p:nvPr>
            <p:ph type="title"/>
          </p:nvPr>
        </p:nvSpPr>
        <p:spPr>
          <a:xfrm>
            <a:off x="328439" y="112543"/>
            <a:ext cx="11514528" cy="436098"/>
          </a:xfrm>
        </p:spPr>
        <p:txBody>
          <a:bodyPr lIns="91440" tIns="45720" rIns="91440" bIns="45720" anchor="t"/>
          <a:lstStyle/>
          <a:p>
            <a:r>
              <a:rPr lang="en-US" sz="2400">
                <a:latin typeface="Lato"/>
                <a:ea typeface="Lato"/>
                <a:cs typeface="Lato"/>
              </a:rPr>
              <a:t>3. Trigger </a:t>
            </a:r>
            <a:r>
              <a:rPr lang="en-US" sz="2400" err="1">
                <a:latin typeface="Lato"/>
                <a:ea typeface="Lato"/>
                <a:cs typeface="Lato"/>
              </a:rPr>
              <a:t>ngăn</a:t>
            </a:r>
            <a:r>
              <a:rPr lang="en-US" sz="2400">
                <a:latin typeface="Lato"/>
                <a:ea typeface="Lato"/>
                <a:cs typeface="Lato"/>
              </a:rPr>
              <a:t> </a:t>
            </a:r>
            <a:r>
              <a:rPr lang="en-US" sz="2400" err="1">
                <a:latin typeface="Lato"/>
                <a:ea typeface="Lato"/>
                <a:cs typeface="Lato"/>
              </a:rPr>
              <a:t>chặn</a:t>
            </a:r>
            <a:r>
              <a:rPr lang="en-US" sz="2400">
                <a:latin typeface="Lato"/>
                <a:ea typeface="Lato"/>
                <a:cs typeface="Lato"/>
              </a:rPr>
              <a:t> </a:t>
            </a:r>
            <a:r>
              <a:rPr lang="en-US" sz="2400" err="1">
                <a:latin typeface="Lato"/>
                <a:ea typeface="Lato"/>
                <a:cs typeface="Lato"/>
              </a:rPr>
              <a:t>việc</a:t>
            </a:r>
            <a:r>
              <a:rPr lang="en-US" sz="2400">
                <a:latin typeface="Lato"/>
                <a:ea typeface="Lato"/>
                <a:cs typeface="Lato"/>
              </a:rPr>
              <a:t> </a:t>
            </a:r>
            <a:r>
              <a:rPr lang="en-US" sz="2400" err="1">
                <a:latin typeface="Lato"/>
                <a:ea typeface="Lato"/>
                <a:cs typeface="Lato"/>
              </a:rPr>
              <a:t>đặt</a:t>
            </a:r>
            <a:r>
              <a:rPr lang="en-US" sz="2400">
                <a:latin typeface="Lato"/>
                <a:ea typeface="Lato"/>
                <a:cs typeface="Lato"/>
              </a:rPr>
              <a:t> </a:t>
            </a:r>
            <a:r>
              <a:rPr lang="en-US" sz="2400" err="1">
                <a:latin typeface="Lato"/>
                <a:ea typeface="Lato"/>
                <a:cs typeface="Lato"/>
              </a:rPr>
              <a:t>trùng</a:t>
            </a:r>
            <a:r>
              <a:rPr lang="en-US" sz="2400">
                <a:latin typeface="Lato"/>
                <a:ea typeface="Lato"/>
                <a:cs typeface="Lato"/>
              </a:rPr>
              <a:t> </a:t>
            </a:r>
            <a:r>
              <a:rPr lang="en-US" sz="2400" err="1">
                <a:latin typeface="Lato"/>
                <a:ea typeface="Lato"/>
                <a:cs typeface="Lato"/>
              </a:rPr>
              <a:t>lịch</a:t>
            </a:r>
            <a:r>
              <a:rPr lang="en-US" sz="2400">
                <a:latin typeface="Lato"/>
                <a:ea typeface="Lato"/>
                <a:cs typeface="Lato"/>
              </a:rPr>
              <a:t> (</a:t>
            </a:r>
            <a:r>
              <a:rPr lang="en-US" sz="2400" err="1">
                <a:latin typeface="Lato"/>
                <a:ea typeface="Lato"/>
                <a:cs typeface="Lato"/>
              </a:rPr>
              <a:t>trùng</a:t>
            </a:r>
            <a:r>
              <a:rPr lang="en-US" sz="2400">
                <a:latin typeface="Lato"/>
                <a:ea typeface="Lato"/>
                <a:cs typeface="Lato"/>
              </a:rPr>
              <a:t> </a:t>
            </a:r>
            <a:r>
              <a:rPr lang="en-US" sz="2400" err="1">
                <a:latin typeface="Lato"/>
                <a:ea typeface="Lato"/>
                <a:cs typeface="Lato"/>
              </a:rPr>
              <a:t>ngày</a:t>
            </a:r>
            <a:r>
              <a:rPr lang="en-US" sz="2400">
                <a:latin typeface="Lato"/>
                <a:ea typeface="Lato"/>
                <a:cs typeface="Lato"/>
              </a:rPr>
              <a:t> </a:t>
            </a:r>
            <a:r>
              <a:rPr lang="en-US" sz="2400" err="1">
                <a:latin typeface="Lato"/>
                <a:ea typeface="Lato"/>
                <a:cs typeface="Lato"/>
              </a:rPr>
              <a:t>khám</a:t>
            </a:r>
            <a:r>
              <a:rPr lang="en-US" sz="2400">
                <a:latin typeface="Lato"/>
                <a:ea typeface="Lato"/>
                <a:cs typeface="Lato"/>
              </a:rPr>
              <a:t> </a:t>
            </a:r>
            <a:r>
              <a:rPr lang="en-US" sz="2400" err="1">
                <a:latin typeface="Lato"/>
                <a:ea typeface="Lato"/>
                <a:cs typeface="Lato"/>
              </a:rPr>
              <a:t>và</a:t>
            </a:r>
            <a:r>
              <a:rPr lang="en-US" sz="2400">
                <a:latin typeface="Lato"/>
                <a:ea typeface="Lato"/>
                <a:cs typeface="Lato"/>
              </a:rPr>
              <a:t> ca khám)</a:t>
            </a:r>
          </a:p>
          <a:p>
            <a:pPr marL="514350" indent="-514350">
              <a:buFontTx/>
              <a:buAutoNum type="arabicPeriod"/>
            </a:pPr>
            <a:endParaRPr lang="en-US" sz="2400"/>
          </a:p>
        </p:txBody>
      </p:sp>
      <p:sp>
        <p:nvSpPr>
          <p:cNvPr id="4" name="Content Placeholder 3">
            <a:extLst>
              <a:ext uri="{FF2B5EF4-FFF2-40B4-BE49-F238E27FC236}">
                <a16:creationId xmlns:a16="http://schemas.microsoft.com/office/drawing/2014/main" id="{B9B998DE-357A-3C27-FB47-ADDF43213521}"/>
              </a:ext>
            </a:extLst>
          </p:cNvPr>
          <p:cNvSpPr>
            <a:spLocks noGrp="1"/>
          </p:cNvSpPr>
          <p:nvPr>
            <p:ph sz="quarter" idx="13"/>
          </p:nvPr>
        </p:nvSpPr>
        <p:spPr>
          <a:xfrm>
            <a:off x="742112" y="1039196"/>
            <a:ext cx="10707776" cy="4786222"/>
          </a:xfrm>
          <a:solidFill>
            <a:schemeClr val="bg2"/>
          </a:solidFill>
        </p:spPr>
        <p:txBody>
          <a:bodyPr lIns="91440" tIns="45720" rIns="91440" bIns="45720" anchor="t"/>
          <a:lstStyle/>
          <a:p>
            <a:pPr marL="0" indent="0" defTabSz="365760">
              <a:lnSpc>
                <a:spcPct val="100000"/>
              </a:lnSpc>
              <a:spcBef>
                <a:spcPts val="0"/>
              </a:spcBef>
              <a:buNone/>
            </a:pPr>
            <a:r>
              <a:rPr lang="en-US" sz="1400">
                <a:latin typeface="Consolas"/>
                <a:ea typeface="Lato"/>
                <a:cs typeface="Lato"/>
              </a:rPr>
              <a:t>CREATE OR REPLACE FUNCTION </a:t>
            </a:r>
            <a:r>
              <a:rPr lang="en-US" sz="1400" err="1">
                <a:latin typeface="Consolas"/>
                <a:ea typeface="Lato"/>
                <a:cs typeface="Lato"/>
              </a:rPr>
              <a:t>check_trung_ca_cua_bn</a:t>
            </a:r>
            <a:r>
              <a:rPr lang="en-US" sz="1400">
                <a:latin typeface="Consolas"/>
                <a:ea typeface="Lato"/>
                <a:cs typeface="Lato"/>
              </a:rPr>
              <a:t>() RETURNS TRIGGER </a:t>
            </a:r>
            <a:endParaRPr lang="en-US" sz="1400">
              <a:latin typeface="Consolas"/>
            </a:endParaRPr>
          </a:p>
          <a:p>
            <a:pPr marL="0" indent="0" defTabSz="365760">
              <a:lnSpc>
                <a:spcPct val="100000"/>
              </a:lnSpc>
              <a:spcBef>
                <a:spcPts val="0"/>
              </a:spcBef>
              <a:buNone/>
            </a:pPr>
            <a:r>
              <a:rPr lang="en-US" sz="1400">
                <a:latin typeface="Consolas"/>
                <a:ea typeface="Lato"/>
                <a:cs typeface="Lato"/>
              </a:rPr>
              <a:t>AS $$ </a:t>
            </a:r>
            <a:endParaRPr lang="en-US" sz="1400">
              <a:latin typeface="Consolas"/>
            </a:endParaRPr>
          </a:p>
          <a:p>
            <a:pPr marL="0" indent="0" defTabSz="365760">
              <a:lnSpc>
                <a:spcPct val="100000"/>
              </a:lnSpc>
              <a:spcBef>
                <a:spcPts val="0"/>
              </a:spcBef>
              <a:buNone/>
            </a:pPr>
            <a:r>
              <a:rPr lang="en-US" sz="1400">
                <a:latin typeface="Consolas"/>
                <a:ea typeface="Lato"/>
                <a:cs typeface="Lato"/>
              </a:rPr>
              <a:t>DECLARE </a:t>
            </a:r>
            <a:r>
              <a:rPr lang="en-US" sz="1400" err="1">
                <a:latin typeface="Consolas"/>
                <a:ea typeface="Lato"/>
                <a:cs typeface="Lato"/>
              </a:rPr>
              <a:t>so_ca_trung</a:t>
            </a:r>
            <a:r>
              <a:rPr lang="en-US" sz="1400">
                <a:latin typeface="Consolas"/>
                <a:ea typeface="Lato"/>
                <a:cs typeface="Lato"/>
              </a:rPr>
              <a:t> INT; </a:t>
            </a:r>
            <a:endParaRPr lang="en-US" sz="1400">
              <a:latin typeface="Consolas"/>
            </a:endParaRPr>
          </a:p>
          <a:p>
            <a:pPr marL="0" indent="0" defTabSz="365760">
              <a:lnSpc>
                <a:spcPct val="100000"/>
              </a:lnSpc>
              <a:spcBef>
                <a:spcPts val="0"/>
              </a:spcBef>
              <a:buNone/>
            </a:pPr>
            <a:r>
              <a:rPr lang="en-US" sz="1400">
                <a:latin typeface="Consolas"/>
                <a:ea typeface="Lato"/>
                <a:cs typeface="Lato"/>
              </a:rPr>
              <a:t>BEGIN </a:t>
            </a:r>
            <a:endParaRPr lang="en-US" sz="1400">
              <a:latin typeface="Consolas"/>
            </a:endParaRPr>
          </a:p>
          <a:p>
            <a:pPr marL="0" indent="0" defTabSz="365760">
              <a:lnSpc>
                <a:spcPct val="100000"/>
              </a:lnSpc>
              <a:spcBef>
                <a:spcPts val="0"/>
              </a:spcBef>
              <a:buNone/>
            </a:pPr>
            <a:r>
              <a:rPr lang="en-US" sz="1400">
                <a:latin typeface="Consolas"/>
                <a:ea typeface="Lato"/>
                <a:cs typeface="Lato"/>
              </a:rPr>
              <a:t>SELECT COUNT(DISTINCT </a:t>
            </a:r>
            <a:r>
              <a:rPr lang="en-US" sz="1400" err="1">
                <a:latin typeface="Consolas"/>
                <a:ea typeface="Lato"/>
                <a:cs typeface="Lato"/>
              </a:rPr>
              <a:t>llv.mabacsi</a:t>
            </a:r>
            <a:r>
              <a:rPr lang="en-US" sz="1400">
                <a:latin typeface="Consolas"/>
                <a:ea typeface="Lato"/>
                <a:cs typeface="Lato"/>
              </a:rPr>
              <a:t>) INTO </a:t>
            </a:r>
            <a:r>
              <a:rPr lang="en-US" sz="1400" err="1">
                <a:latin typeface="Consolas"/>
                <a:ea typeface="Lato"/>
                <a:cs typeface="Lato"/>
              </a:rPr>
              <a:t>so_ca_trung</a:t>
            </a:r>
            <a:r>
              <a:rPr lang="en-US" sz="1400">
                <a:latin typeface="Consolas"/>
                <a:ea typeface="Lato"/>
                <a:cs typeface="Lato"/>
              </a:rPr>
              <a:t> </a:t>
            </a:r>
            <a:endParaRPr lang="en-US" sz="1400">
              <a:latin typeface="Consolas"/>
            </a:endParaRPr>
          </a:p>
          <a:p>
            <a:pPr marL="0" indent="0" defTabSz="365760">
              <a:lnSpc>
                <a:spcPct val="100000"/>
              </a:lnSpc>
              <a:spcBef>
                <a:spcPts val="0"/>
              </a:spcBef>
              <a:buNone/>
            </a:pPr>
            <a:r>
              <a:rPr lang="en-US" sz="1400">
                <a:latin typeface="Consolas"/>
                <a:ea typeface="Lato"/>
                <a:cs typeface="Lato"/>
              </a:rPr>
              <a:t>FROM </a:t>
            </a:r>
            <a:r>
              <a:rPr lang="en-US" sz="1400" err="1">
                <a:latin typeface="Consolas"/>
                <a:ea typeface="Lato"/>
                <a:cs typeface="Lato"/>
              </a:rPr>
              <a:t>lichhen</a:t>
            </a:r>
            <a:r>
              <a:rPr lang="en-US" sz="1400">
                <a:latin typeface="Consolas"/>
                <a:ea typeface="Lato"/>
                <a:cs typeface="Lato"/>
              </a:rPr>
              <a:t> </a:t>
            </a:r>
            <a:r>
              <a:rPr lang="en-US" sz="1400" err="1">
                <a:latin typeface="Consolas"/>
                <a:ea typeface="Lato"/>
                <a:cs typeface="Lato"/>
              </a:rPr>
              <a:t>lh</a:t>
            </a:r>
            <a:r>
              <a:rPr lang="en-US" sz="1400">
                <a:latin typeface="Consolas"/>
                <a:ea typeface="Lato"/>
                <a:cs typeface="Lato"/>
              </a:rPr>
              <a:t> </a:t>
            </a:r>
            <a:endParaRPr lang="en-US" sz="1400">
              <a:latin typeface="Consolas"/>
            </a:endParaRPr>
          </a:p>
          <a:p>
            <a:pPr marL="0" indent="0" defTabSz="365760">
              <a:lnSpc>
                <a:spcPct val="100000"/>
              </a:lnSpc>
              <a:spcBef>
                <a:spcPts val="0"/>
              </a:spcBef>
              <a:buNone/>
            </a:pPr>
            <a:r>
              <a:rPr lang="en-US" sz="1400">
                <a:latin typeface="Consolas"/>
                <a:ea typeface="Lato"/>
                <a:cs typeface="Lato"/>
              </a:rPr>
              <a:t>JOIN </a:t>
            </a:r>
            <a:r>
              <a:rPr lang="en-US" sz="1400" err="1">
                <a:latin typeface="Consolas"/>
                <a:ea typeface="Lato"/>
                <a:cs typeface="Lato"/>
              </a:rPr>
              <a:t>lichlamviec</a:t>
            </a:r>
            <a:r>
              <a:rPr lang="en-US" sz="1400">
                <a:latin typeface="Consolas"/>
                <a:ea typeface="Lato"/>
                <a:cs typeface="Lato"/>
              </a:rPr>
              <a:t> </a:t>
            </a:r>
            <a:r>
              <a:rPr lang="en-US" sz="1400" err="1">
                <a:latin typeface="Consolas"/>
                <a:ea typeface="Lato"/>
                <a:cs typeface="Lato"/>
              </a:rPr>
              <a:t>llv</a:t>
            </a:r>
            <a:r>
              <a:rPr lang="en-US" sz="1400">
                <a:latin typeface="Consolas"/>
                <a:ea typeface="Lato"/>
                <a:cs typeface="Lato"/>
              </a:rPr>
              <a:t> ON </a:t>
            </a:r>
            <a:r>
              <a:rPr lang="en-US" sz="1400" err="1">
                <a:latin typeface="Consolas"/>
                <a:ea typeface="Lato"/>
                <a:cs typeface="Lato"/>
              </a:rPr>
              <a:t>lh.malichlamviec</a:t>
            </a:r>
            <a:r>
              <a:rPr lang="en-US" sz="1400">
                <a:latin typeface="Consolas"/>
                <a:ea typeface="Lato"/>
                <a:cs typeface="Lato"/>
              </a:rPr>
              <a:t> = </a:t>
            </a:r>
            <a:r>
              <a:rPr lang="en-US" sz="1400" err="1">
                <a:latin typeface="Consolas"/>
                <a:ea typeface="Lato"/>
                <a:cs typeface="Lato"/>
              </a:rPr>
              <a:t>llv.malichlamviec</a:t>
            </a:r>
            <a:r>
              <a:rPr lang="en-US" sz="1400">
                <a:latin typeface="Consolas"/>
                <a:ea typeface="Lato"/>
                <a:cs typeface="Lato"/>
              </a:rPr>
              <a:t> </a:t>
            </a:r>
            <a:endParaRPr lang="en-US" sz="1400">
              <a:latin typeface="Consolas"/>
            </a:endParaRPr>
          </a:p>
          <a:p>
            <a:pPr marL="0" indent="0" defTabSz="365760">
              <a:lnSpc>
                <a:spcPct val="100000"/>
              </a:lnSpc>
              <a:spcBef>
                <a:spcPts val="0"/>
              </a:spcBef>
              <a:buNone/>
            </a:pPr>
            <a:r>
              <a:rPr lang="en-US" sz="1400">
                <a:latin typeface="Consolas"/>
                <a:ea typeface="Lato"/>
                <a:cs typeface="Lato"/>
              </a:rPr>
              <a:t>JOIN </a:t>
            </a:r>
            <a:r>
              <a:rPr lang="en-US" sz="1400" err="1">
                <a:latin typeface="Consolas"/>
                <a:ea typeface="Lato"/>
                <a:cs typeface="Lato"/>
              </a:rPr>
              <a:t>lichlamviec</a:t>
            </a:r>
            <a:r>
              <a:rPr lang="en-US" sz="1400">
                <a:latin typeface="Consolas"/>
                <a:ea typeface="Lato"/>
                <a:cs typeface="Lato"/>
              </a:rPr>
              <a:t> </a:t>
            </a:r>
            <a:r>
              <a:rPr lang="en-US" sz="1400" err="1">
                <a:latin typeface="Consolas"/>
                <a:ea typeface="Lato"/>
                <a:cs typeface="Lato"/>
              </a:rPr>
              <a:t>llv_new</a:t>
            </a:r>
            <a:r>
              <a:rPr lang="en-US" sz="1400">
                <a:latin typeface="Consolas"/>
                <a:ea typeface="Lato"/>
                <a:cs typeface="Lato"/>
              </a:rPr>
              <a:t> ON </a:t>
            </a:r>
            <a:r>
              <a:rPr lang="en-US" sz="1400" err="1">
                <a:latin typeface="Consolas"/>
                <a:ea typeface="Lato"/>
                <a:cs typeface="Lato"/>
              </a:rPr>
              <a:t>llv_new.malichlamviec</a:t>
            </a:r>
            <a:r>
              <a:rPr lang="en-US" sz="1400">
                <a:latin typeface="Consolas"/>
                <a:ea typeface="Lato"/>
                <a:cs typeface="Lato"/>
              </a:rPr>
              <a:t> = </a:t>
            </a:r>
            <a:r>
              <a:rPr lang="en-US" sz="1400" err="1">
                <a:latin typeface="Consolas"/>
                <a:ea typeface="Lato"/>
                <a:cs typeface="Lato"/>
              </a:rPr>
              <a:t>NEW.malichlamviec</a:t>
            </a:r>
            <a:r>
              <a:rPr lang="en-US" sz="1400">
                <a:latin typeface="Consolas"/>
                <a:ea typeface="Lato"/>
                <a:cs typeface="Lato"/>
              </a:rPr>
              <a:t> WHERE </a:t>
            </a:r>
            <a:r>
              <a:rPr lang="en-US" sz="1400" err="1">
                <a:latin typeface="Consolas"/>
                <a:ea typeface="Lato"/>
                <a:cs typeface="Lato"/>
              </a:rPr>
              <a:t>lh.mabenhnhan</a:t>
            </a:r>
            <a:r>
              <a:rPr lang="en-US" sz="1400">
                <a:latin typeface="Consolas"/>
                <a:ea typeface="Lato"/>
                <a:cs typeface="Lato"/>
              </a:rPr>
              <a:t> = </a:t>
            </a:r>
            <a:r>
              <a:rPr lang="en-US" sz="1400" err="1">
                <a:latin typeface="Consolas"/>
                <a:ea typeface="Lato"/>
                <a:cs typeface="Lato"/>
              </a:rPr>
              <a:t>NEW.mabenhnhan</a:t>
            </a:r>
            <a:r>
              <a:rPr lang="en-US" sz="1400">
                <a:latin typeface="Consolas"/>
                <a:ea typeface="Lato"/>
                <a:cs typeface="Lato"/>
              </a:rPr>
              <a:t> </a:t>
            </a:r>
            <a:endParaRPr lang="en-US" sz="1400">
              <a:latin typeface="Consolas"/>
            </a:endParaRPr>
          </a:p>
          <a:p>
            <a:pPr marL="0" indent="0" defTabSz="365760">
              <a:lnSpc>
                <a:spcPct val="100000"/>
              </a:lnSpc>
              <a:spcBef>
                <a:spcPts val="0"/>
              </a:spcBef>
              <a:buNone/>
            </a:pPr>
            <a:r>
              <a:rPr lang="en-US" sz="1400">
                <a:latin typeface="Consolas"/>
                <a:ea typeface="Lato"/>
                <a:cs typeface="Lato"/>
              </a:rPr>
              <a:t>AND </a:t>
            </a:r>
            <a:r>
              <a:rPr lang="en-US" sz="1400" err="1">
                <a:latin typeface="Consolas"/>
                <a:ea typeface="Lato"/>
                <a:cs typeface="Lato"/>
              </a:rPr>
              <a:t>llv.ngaylamviec</a:t>
            </a:r>
            <a:r>
              <a:rPr lang="en-US" sz="1400">
                <a:latin typeface="Consolas"/>
                <a:ea typeface="Lato"/>
                <a:cs typeface="Lato"/>
              </a:rPr>
              <a:t> = </a:t>
            </a:r>
            <a:r>
              <a:rPr lang="en-US" sz="1400" err="1">
                <a:latin typeface="Consolas"/>
                <a:ea typeface="Lato"/>
                <a:cs typeface="Lato"/>
              </a:rPr>
              <a:t>llv_new.ngaylamviec</a:t>
            </a:r>
            <a:r>
              <a:rPr lang="en-US" sz="1400">
                <a:latin typeface="Consolas"/>
                <a:ea typeface="Lato"/>
                <a:cs typeface="Lato"/>
              </a:rPr>
              <a:t> </a:t>
            </a:r>
            <a:endParaRPr lang="en-US" sz="1400">
              <a:latin typeface="Consolas"/>
            </a:endParaRPr>
          </a:p>
          <a:p>
            <a:pPr marL="0" indent="0" defTabSz="365760">
              <a:lnSpc>
                <a:spcPct val="100000"/>
              </a:lnSpc>
              <a:spcBef>
                <a:spcPts val="0"/>
              </a:spcBef>
              <a:buNone/>
            </a:pPr>
            <a:r>
              <a:rPr lang="en-US" sz="1400">
                <a:latin typeface="Consolas"/>
                <a:ea typeface="Lato"/>
                <a:cs typeface="Lato"/>
              </a:rPr>
              <a:t>AND </a:t>
            </a:r>
            <a:r>
              <a:rPr lang="en-US" sz="1400" err="1">
                <a:latin typeface="Consolas"/>
                <a:ea typeface="Lato"/>
                <a:cs typeface="Lato"/>
              </a:rPr>
              <a:t>llv.macakham</a:t>
            </a:r>
            <a:r>
              <a:rPr lang="en-US" sz="1400">
                <a:latin typeface="Consolas"/>
                <a:ea typeface="Lato"/>
                <a:cs typeface="Lato"/>
              </a:rPr>
              <a:t> = </a:t>
            </a:r>
            <a:r>
              <a:rPr lang="en-US" sz="1400" err="1">
                <a:latin typeface="Consolas"/>
                <a:ea typeface="Lato"/>
                <a:cs typeface="Lato"/>
              </a:rPr>
              <a:t>llv_new.macakham</a:t>
            </a:r>
            <a:r>
              <a:rPr lang="en-US" sz="1400">
                <a:latin typeface="Consolas"/>
                <a:ea typeface="Lato"/>
                <a:cs typeface="Lato"/>
              </a:rPr>
              <a:t>;</a:t>
            </a:r>
            <a:endParaRPr lang="en-US" sz="1400">
              <a:latin typeface="Consolas"/>
            </a:endParaRPr>
          </a:p>
          <a:p>
            <a:pPr marL="0" indent="0" defTabSz="365760">
              <a:lnSpc>
                <a:spcPct val="100000"/>
              </a:lnSpc>
              <a:spcBef>
                <a:spcPts val="0"/>
              </a:spcBef>
              <a:buNone/>
            </a:pPr>
            <a:r>
              <a:rPr lang="en-US" sz="1400">
                <a:latin typeface="Consolas"/>
                <a:ea typeface="Lato"/>
                <a:cs typeface="Lato"/>
              </a:rPr>
              <a:t>IF </a:t>
            </a:r>
            <a:r>
              <a:rPr lang="en-US" sz="1400" err="1">
                <a:latin typeface="Consolas"/>
                <a:ea typeface="Lato"/>
                <a:cs typeface="Lato"/>
              </a:rPr>
              <a:t>so_ca_trung</a:t>
            </a:r>
            <a:r>
              <a:rPr lang="en-US" sz="1400">
                <a:latin typeface="Consolas"/>
                <a:ea typeface="Lato"/>
                <a:cs typeface="Lato"/>
              </a:rPr>
              <a:t> &gt;= 1 THEN RAISE EXCEPTION '</a:t>
            </a:r>
            <a:r>
              <a:rPr lang="en-US" sz="1400" err="1">
                <a:latin typeface="Consolas"/>
                <a:ea typeface="Lato"/>
                <a:cs typeface="Lato"/>
              </a:rPr>
              <a:t>Benhnhan</a:t>
            </a:r>
            <a:r>
              <a:rPr lang="en-US" sz="1400">
                <a:latin typeface="Consolas"/>
                <a:ea typeface="Lato"/>
                <a:cs typeface="Lato"/>
              </a:rPr>
              <a:t> da co lich hen </a:t>
            </a:r>
            <a:r>
              <a:rPr lang="en-US" sz="1400" err="1">
                <a:latin typeface="Consolas"/>
                <a:ea typeface="Lato"/>
                <a:cs typeface="Lato"/>
              </a:rPr>
              <a:t>voi</a:t>
            </a:r>
            <a:r>
              <a:rPr lang="en-US" sz="1400">
                <a:latin typeface="Consolas"/>
                <a:ea typeface="Lato"/>
                <a:cs typeface="Lato"/>
              </a:rPr>
              <a:t> bac </a:t>
            </a:r>
            <a:r>
              <a:rPr lang="en-US" sz="1400" err="1">
                <a:latin typeface="Consolas"/>
                <a:ea typeface="Lato"/>
                <a:cs typeface="Lato"/>
              </a:rPr>
              <a:t>si</a:t>
            </a:r>
            <a:r>
              <a:rPr lang="en-US" sz="1400">
                <a:latin typeface="Consolas"/>
                <a:ea typeface="Lato"/>
                <a:cs typeface="Lato"/>
              </a:rPr>
              <a:t> </a:t>
            </a:r>
            <a:r>
              <a:rPr lang="en-US" sz="1400" err="1">
                <a:latin typeface="Consolas"/>
                <a:ea typeface="Lato"/>
                <a:cs typeface="Lato"/>
              </a:rPr>
              <a:t>khac</a:t>
            </a:r>
            <a:r>
              <a:rPr lang="en-US" sz="1400">
                <a:latin typeface="Consolas"/>
                <a:ea typeface="Lato"/>
                <a:cs typeface="Lato"/>
              </a:rPr>
              <a:t> </a:t>
            </a:r>
            <a:r>
              <a:rPr lang="en-US" sz="1400" err="1">
                <a:latin typeface="Consolas"/>
                <a:ea typeface="Lato"/>
                <a:cs typeface="Lato"/>
              </a:rPr>
              <a:t>trong</a:t>
            </a:r>
            <a:r>
              <a:rPr lang="en-US" sz="1400">
                <a:latin typeface="Consolas"/>
                <a:ea typeface="Lato"/>
                <a:cs typeface="Lato"/>
              </a:rPr>
              <a:t> </a:t>
            </a:r>
            <a:r>
              <a:rPr lang="en-US" sz="1400" err="1">
                <a:latin typeface="Consolas"/>
                <a:ea typeface="Lato"/>
                <a:cs typeface="Lato"/>
              </a:rPr>
              <a:t>cung</a:t>
            </a:r>
            <a:r>
              <a:rPr lang="en-US" sz="1400">
                <a:latin typeface="Consolas"/>
                <a:ea typeface="Lato"/>
                <a:cs typeface="Lato"/>
              </a:rPr>
              <a:t> ca </a:t>
            </a:r>
            <a:r>
              <a:rPr lang="en-US" sz="1400" err="1">
                <a:latin typeface="Consolas"/>
                <a:ea typeface="Lato"/>
                <a:cs typeface="Lato"/>
              </a:rPr>
              <a:t>kham</a:t>
            </a:r>
            <a:r>
              <a:rPr lang="en-US" sz="1400">
                <a:latin typeface="Consolas"/>
                <a:ea typeface="Lato"/>
                <a:cs typeface="Lato"/>
              </a:rPr>
              <a:t>, </a:t>
            </a:r>
            <a:r>
              <a:rPr lang="en-US" sz="1400" err="1">
                <a:latin typeface="Consolas"/>
                <a:ea typeface="Lato"/>
                <a:cs typeface="Lato"/>
              </a:rPr>
              <a:t>ngay</a:t>
            </a:r>
            <a:r>
              <a:rPr lang="en-US" sz="1400">
                <a:latin typeface="Consolas"/>
                <a:ea typeface="Lato"/>
                <a:cs typeface="Lato"/>
              </a:rPr>
              <a:t> </a:t>
            </a:r>
            <a:r>
              <a:rPr lang="en-US" sz="1400" err="1">
                <a:latin typeface="Consolas"/>
                <a:ea typeface="Lato"/>
                <a:cs typeface="Lato"/>
              </a:rPr>
              <a:t>kham</a:t>
            </a:r>
            <a:r>
              <a:rPr lang="en-US" sz="1400">
                <a:latin typeface="Consolas"/>
                <a:ea typeface="Lato"/>
                <a:cs typeface="Lato"/>
              </a:rPr>
              <a:t>';</a:t>
            </a:r>
            <a:endParaRPr lang="en-US" sz="1400">
              <a:latin typeface="Consolas"/>
            </a:endParaRPr>
          </a:p>
          <a:p>
            <a:pPr marL="0" indent="0" defTabSz="365760">
              <a:lnSpc>
                <a:spcPct val="100000"/>
              </a:lnSpc>
              <a:spcBef>
                <a:spcPts val="0"/>
              </a:spcBef>
              <a:buNone/>
            </a:pPr>
            <a:r>
              <a:rPr lang="en-US" sz="1400">
                <a:latin typeface="Consolas"/>
                <a:ea typeface="Lato"/>
                <a:cs typeface="Lato"/>
              </a:rPr>
              <a:t>END IF;</a:t>
            </a:r>
            <a:endParaRPr lang="en-US" sz="1400">
              <a:latin typeface="Consolas"/>
            </a:endParaRPr>
          </a:p>
          <a:p>
            <a:pPr marL="0" indent="0" defTabSz="365760">
              <a:lnSpc>
                <a:spcPct val="100000"/>
              </a:lnSpc>
              <a:spcBef>
                <a:spcPts val="0"/>
              </a:spcBef>
              <a:buNone/>
            </a:pPr>
            <a:r>
              <a:rPr lang="en-US" sz="1400">
                <a:latin typeface="Consolas"/>
                <a:ea typeface="Lato"/>
                <a:cs typeface="Lato"/>
              </a:rPr>
              <a:t>  RETURN NEW;</a:t>
            </a:r>
            <a:endParaRPr lang="en-US" sz="1400">
              <a:latin typeface="Consolas"/>
            </a:endParaRPr>
          </a:p>
          <a:p>
            <a:pPr marL="0" indent="0" defTabSz="365760">
              <a:lnSpc>
                <a:spcPct val="100000"/>
              </a:lnSpc>
              <a:spcBef>
                <a:spcPts val="0"/>
              </a:spcBef>
              <a:buNone/>
            </a:pPr>
            <a:r>
              <a:rPr lang="en-US" sz="1400">
                <a:latin typeface="Consolas"/>
                <a:ea typeface="Lato"/>
                <a:cs typeface="Lato"/>
              </a:rPr>
              <a:t>END; </a:t>
            </a:r>
            <a:endParaRPr lang="en-US" sz="1400">
              <a:latin typeface="Consolas"/>
            </a:endParaRPr>
          </a:p>
          <a:p>
            <a:pPr marL="0" indent="0" defTabSz="365760">
              <a:lnSpc>
                <a:spcPct val="100000"/>
              </a:lnSpc>
              <a:spcBef>
                <a:spcPts val="0"/>
              </a:spcBef>
              <a:buNone/>
            </a:pPr>
            <a:r>
              <a:rPr lang="en-US" sz="1400">
                <a:latin typeface="Consolas"/>
                <a:ea typeface="Lato"/>
                <a:cs typeface="Lato"/>
              </a:rPr>
              <a:t>$$ </a:t>
            </a:r>
            <a:endParaRPr lang="en-US" sz="1400">
              <a:latin typeface="Consolas"/>
            </a:endParaRPr>
          </a:p>
          <a:p>
            <a:pPr marL="0" indent="0" defTabSz="365760">
              <a:lnSpc>
                <a:spcPct val="100000"/>
              </a:lnSpc>
              <a:spcBef>
                <a:spcPts val="0"/>
              </a:spcBef>
              <a:buNone/>
            </a:pPr>
            <a:r>
              <a:rPr lang="en-US" sz="1400">
                <a:latin typeface="Consolas"/>
                <a:ea typeface="Lato"/>
                <a:cs typeface="Lato"/>
              </a:rPr>
              <a:t>LANGUAGE </a:t>
            </a:r>
            <a:r>
              <a:rPr lang="en-US" sz="1400" err="1">
                <a:latin typeface="Consolas"/>
                <a:ea typeface="Lato"/>
                <a:cs typeface="Lato"/>
              </a:rPr>
              <a:t>plpgsql</a:t>
            </a:r>
            <a:r>
              <a:rPr lang="en-US" sz="1400">
                <a:latin typeface="Consolas"/>
                <a:ea typeface="Lato"/>
                <a:cs typeface="Lato"/>
              </a:rPr>
              <a:t>;</a:t>
            </a:r>
            <a:endParaRPr lang="en-US" sz="1400">
              <a:latin typeface="Consolas"/>
            </a:endParaRPr>
          </a:p>
          <a:p>
            <a:pPr marL="0" indent="0" defTabSz="365760">
              <a:lnSpc>
                <a:spcPct val="100000"/>
              </a:lnSpc>
              <a:spcBef>
                <a:spcPts val="0"/>
              </a:spcBef>
              <a:buNone/>
            </a:pPr>
            <a:r>
              <a:rPr lang="en-US" sz="1400">
                <a:latin typeface="Consolas"/>
                <a:ea typeface="Lato"/>
                <a:cs typeface="Lato"/>
              </a:rPr>
              <a:t>CREATE OR REPLACE TRIGGER </a:t>
            </a:r>
            <a:r>
              <a:rPr lang="en-US" sz="1400" err="1">
                <a:latin typeface="Consolas"/>
                <a:ea typeface="Lato"/>
                <a:cs typeface="Lato"/>
              </a:rPr>
              <a:t>trg_check_trung_ca_cua_bn</a:t>
            </a:r>
            <a:r>
              <a:rPr lang="en-US" sz="1400">
                <a:latin typeface="Consolas"/>
                <a:ea typeface="Lato"/>
                <a:cs typeface="Lato"/>
              </a:rPr>
              <a:t> </a:t>
            </a:r>
            <a:endParaRPr lang="en-US" sz="1400">
              <a:latin typeface="Consolas"/>
            </a:endParaRPr>
          </a:p>
          <a:p>
            <a:pPr marL="0" indent="0" defTabSz="365760">
              <a:lnSpc>
                <a:spcPct val="100000"/>
              </a:lnSpc>
              <a:spcBef>
                <a:spcPts val="0"/>
              </a:spcBef>
              <a:buNone/>
            </a:pPr>
            <a:r>
              <a:rPr lang="en-US" sz="1400">
                <a:latin typeface="Consolas"/>
                <a:ea typeface="Lato"/>
                <a:cs typeface="Lato"/>
              </a:rPr>
              <a:t>BEFORE INSERT ON </a:t>
            </a:r>
            <a:r>
              <a:rPr lang="en-US" sz="1400" err="1">
                <a:latin typeface="Consolas"/>
                <a:ea typeface="Lato"/>
                <a:cs typeface="Lato"/>
              </a:rPr>
              <a:t>lichhen</a:t>
            </a:r>
            <a:r>
              <a:rPr lang="en-US" sz="1400">
                <a:latin typeface="Consolas"/>
                <a:ea typeface="Lato"/>
                <a:cs typeface="Lato"/>
              </a:rPr>
              <a:t> </a:t>
            </a:r>
            <a:endParaRPr lang="en-US" sz="1400">
              <a:latin typeface="Consolas"/>
            </a:endParaRPr>
          </a:p>
          <a:p>
            <a:pPr marL="0" indent="0" defTabSz="365760">
              <a:lnSpc>
                <a:spcPct val="100000"/>
              </a:lnSpc>
              <a:spcBef>
                <a:spcPts val="0"/>
              </a:spcBef>
              <a:buNone/>
            </a:pPr>
            <a:r>
              <a:rPr lang="en-US" sz="1400">
                <a:latin typeface="Consolas"/>
                <a:ea typeface="Lato"/>
                <a:cs typeface="Lato"/>
              </a:rPr>
              <a:t>FOR EACH ROW </a:t>
            </a:r>
            <a:endParaRPr lang="en-US" sz="1400">
              <a:latin typeface="Consolas"/>
            </a:endParaRPr>
          </a:p>
          <a:p>
            <a:pPr marL="0" indent="0" defTabSz="365760">
              <a:lnSpc>
                <a:spcPct val="100000"/>
              </a:lnSpc>
              <a:spcBef>
                <a:spcPts val="0"/>
              </a:spcBef>
              <a:buNone/>
            </a:pPr>
            <a:r>
              <a:rPr lang="en-US" sz="1400">
                <a:latin typeface="Consolas"/>
                <a:ea typeface="Lato"/>
                <a:cs typeface="Lato"/>
              </a:rPr>
              <a:t>EXECUTE FUNCTION </a:t>
            </a:r>
            <a:r>
              <a:rPr lang="en-US" sz="1400" err="1">
                <a:latin typeface="Consolas"/>
                <a:ea typeface="Lato"/>
                <a:cs typeface="Lato"/>
              </a:rPr>
              <a:t>check_trung_ca_cua_bn</a:t>
            </a:r>
            <a:r>
              <a:rPr lang="en-US" sz="1400">
                <a:latin typeface="Consolas"/>
                <a:ea typeface="Lato"/>
                <a:cs typeface="Lato"/>
              </a:rPr>
              <a:t>();</a:t>
            </a:r>
            <a:endParaRPr lang="en-US" sz="1400">
              <a:latin typeface="Consolas"/>
            </a:endParaRPr>
          </a:p>
          <a:p>
            <a:pPr marL="0" indent="0" defTabSz="365760">
              <a:lnSpc>
                <a:spcPct val="0"/>
              </a:lnSpc>
              <a:spcBef>
                <a:spcPts val="0"/>
              </a:spcBef>
              <a:buNone/>
            </a:pPr>
            <a:endParaRPr lang="en-US" sz="1300">
              <a:latin typeface="Consolas" panose="020B0609020204030204" pitchFamily="49" charset="0"/>
            </a:endParaRPr>
          </a:p>
        </p:txBody>
      </p:sp>
    </p:spTree>
    <p:extLst>
      <p:ext uri="{BB962C8B-B14F-4D97-AF65-F5344CB8AC3E}">
        <p14:creationId xmlns:p14="http://schemas.microsoft.com/office/powerpoint/2010/main" val="36208053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0FD31-85BF-1838-4195-27A13FE6CB95}"/>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9D10C5E-A400-B238-0917-1C4335608F05}"/>
              </a:ext>
            </a:extLst>
          </p:cNvPr>
          <p:cNvSpPr>
            <a:spLocks noGrp="1"/>
          </p:cNvSpPr>
          <p:nvPr>
            <p:ph type="sldNum" sz="quarter" idx="12"/>
          </p:nvPr>
        </p:nvSpPr>
        <p:spPr/>
        <p:txBody>
          <a:bodyPr/>
          <a:lstStyle/>
          <a:p>
            <a:fld id="{9EA0BE3B-158A-4EDF-80DC-E394A0D1600F}" type="slidenum">
              <a:rPr lang="en-US" smtClean="0"/>
              <a:pPr/>
              <a:t>27</a:t>
            </a:fld>
            <a:endParaRPr lang="en-US"/>
          </a:p>
        </p:txBody>
      </p:sp>
      <p:sp>
        <p:nvSpPr>
          <p:cNvPr id="6" name="Title 6">
            <a:extLst>
              <a:ext uri="{FF2B5EF4-FFF2-40B4-BE49-F238E27FC236}">
                <a16:creationId xmlns:a16="http://schemas.microsoft.com/office/drawing/2014/main" id="{08ECAF44-2A9F-4BCA-DBE1-097CD830D4A7}"/>
              </a:ext>
            </a:extLst>
          </p:cNvPr>
          <p:cNvSpPr txBox="1">
            <a:spLocks/>
          </p:cNvSpPr>
          <p:nvPr/>
        </p:nvSpPr>
        <p:spPr>
          <a:xfrm>
            <a:off x="1360198" y="2580208"/>
            <a:ext cx="9167913" cy="848792"/>
          </a:xfrm>
          <a:prstGeom prst="rect">
            <a:avLst/>
          </a:prstGeom>
        </p:spPr>
        <p:txBody>
          <a:bodyPr lIns="91440" tIns="45720" rIns="91440" bIns="45720" anchor="t"/>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algn="ctr">
              <a:lnSpc>
                <a:spcPct val="100000"/>
              </a:lnSpc>
              <a:spcBef>
                <a:spcPts val="0"/>
              </a:spcBef>
              <a:spcAft>
                <a:spcPts val="500"/>
              </a:spcAft>
            </a:pPr>
            <a:r>
              <a:rPr lang="en-US" dirty="0">
                <a:latin typeface="Lato"/>
                <a:ea typeface="Lato"/>
                <a:cs typeface="Lato"/>
              </a:rPr>
              <a:t>TRUY VẤN DỮ LIỆU</a:t>
            </a:r>
          </a:p>
          <a:p>
            <a:pPr algn="ctr">
              <a:lnSpc>
                <a:spcPct val="100000"/>
              </a:lnSpc>
              <a:spcBef>
                <a:spcPts val="0"/>
              </a:spcBef>
              <a:spcAft>
                <a:spcPts val="500"/>
              </a:spcAft>
            </a:pPr>
            <a:r>
              <a:rPr lang="en-US" sz="3200" dirty="0">
                <a:solidFill>
                  <a:schemeClr val="tx2">
                    <a:lumMod val="50000"/>
                  </a:schemeClr>
                </a:solidFill>
                <a:latin typeface="Lato"/>
                <a:ea typeface="Lato"/>
                <a:cs typeface="Lato"/>
              </a:rPr>
              <a:t>NGUYỄN NGỌC DUNG</a:t>
            </a:r>
          </a:p>
        </p:txBody>
      </p:sp>
    </p:spTree>
    <p:extLst>
      <p:ext uri="{BB962C8B-B14F-4D97-AF65-F5344CB8AC3E}">
        <p14:creationId xmlns:p14="http://schemas.microsoft.com/office/powerpoint/2010/main" val="12752456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C8D9BD-7CBC-69AC-D3F3-C9594C54DC8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E1EE0E5-ADEE-1D45-E68E-CCB2C924925B}"/>
              </a:ext>
            </a:extLst>
          </p:cNvPr>
          <p:cNvSpPr>
            <a:spLocks noGrp="1"/>
          </p:cNvSpPr>
          <p:nvPr>
            <p:ph type="sldNum" sz="quarter" idx="12"/>
          </p:nvPr>
        </p:nvSpPr>
        <p:spPr/>
        <p:txBody>
          <a:bodyPr/>
          <a:lstStyle/>
          <a:p>
            <a:fld id="{9EA0BE3B-158A-4EDF-80DC-E394A0D1600F}" type="slidenum">
              <a:rPr lang="en-US" smtClean="0"/>
              <a:pPr/>
              <a:t>28</a:t>
            </a:fld>
            <a:endParaRPr lang="en-US"/>
          </a:p>
        </p:txBody>
      </p:sp>
      <p:sp>
        <p:nvSpPr>
          <p:cNvPr id="3" name="Title 2">
            <a:extLst>
              <a:ext uri="{FF2B5EF4-FFF2-40B4-BE49-F238E27FC236}">
                <a16:creationId xmlns:a16="http://schemas.microsoft.com/office/drawing/2014/main" id="{4F16DD0C-0618-9590-F2C4-03C4EB607AA6}"/>
              </a:ext>
            </a:extLst>
          </p:cNvPr>
          <p:cNvSpPr>
            <a:spLocks noGrp="1"/>
          </p:cNvSpPr>
          <p:nvPr>
            <p:ph type="title"/>
          </p:nvPr>
        </p:nvSpPr>
        <p:spPr>
          <a:xfrm>
            <a:off x="328439" y="112543"/>
            <a:ext cx="11514528" cy="436098"/>
          </a:xfrm>
        </p:spPr>
        <p:txBody>
          <a:bodyPr lIns="91440" tIns="45720" rIns="91440" bIns="45720" anchor="t"/>
          <a:lstStyle/>
          <a:p>
            <a:pPr marL="514350" indent="-514350">
              <a:buAutoNum type="arabicPeriod"/>
            </a:pPr>
            <a:r>
              <a:rPr lang="en-US" sz="2400">
                <a:latin typeface="Lato"/>
                <a:ea typeface="Lato"/>
                <a:cs typeface="Lato"/>
              </a:rPr>
              <a:t>Trigger tự động đồng bộ trạng thái lịch làm việc khi có thay đổi lịch hẹn</a:t>
            </a:r>
            <a:endParaRPr lang="en-US" sz="2400"/>
          </a:p>
        </p:txBody>
      </p:sp>
      <p:sp>
        <p:nvSpPr>
          <p:cNvPr id="4" name="Content Placeholder 3">
            <a:extLst>
              <a:ext uri="{FF2B5EF4-FFF2-40B4-BE49-F238E27FC236}">
                <a16:creationId xmlns:a16="http://schemas.microsoft.com/office/drawing/2014/main" id="{D5473171-B430-36F1-441C-95C4EAE4D1DE}"/>
              </a:ext>
            </a:extLst>
          </p:cNvPr>
          <p:cNvSpPr>
            <a:spLocks noGrp="1"/>
          </p:cNvSpPr>
          <p:nvPr>
            <p:ph sz="quarter" idx="13"/>
          </p:nvPr>
        </p:nvSpPr>
        <p:spPr>
          <a:xfrm>
            <a:off x="494977" y="873119"/>
            <a:ext cx="11274127" cy="5274683"/>
          </a:xfrm>
          <a:solidFill>
            <a:schemeClr val="bg2"/>
          </a:solidFill>
        </p:spPr>
        <p:txBody>
          <a:bodyPr lIns="91440" tIns="45720" rIns="91440" bIns="45720" anchor="t"/>
          <a:lstStyle/>
          <a:p>
            <a:pPr marL="0" indent="0" defTabSz="365760">
              <a:lnSpc>
                <a:spcPct val="100000"/>
              </a:lnSpc>
              <a:spcBef>
                <a:spcPts val="0"/>
              </a:spcBef>
              <a:buNone/>
            </a:pPr>
            <a:r>
              <a:rPr lang="en-US" sz="1350">
                <a:latin typeface="Consolas"/>
                <a:ea typeface="Lato"/>
                <a:cs typeface="Lato"/>
              </a:rPr>
              <a:t>CREATE OR REPLACE FUNCTION </a:t>
            </a:r>
            <a:r>
              <a:rPr lang="en-US" sz="1350" err="1">
                <a:latin typeface="Consolas"/>
                <a:ea typeface="Lato"/>
                <a:cs typeface="Lato"/>
              </a:rPr>
              <a:t>tf_update_lichlamviec_tt</a:t>
            </a:r>
            <a:r>
              <a:rPr lang="en-US" sz="1350">
                <a:latin typeface="Consolas"/>
                <a:ea typeface="Lato"/>
                <a:cs typeface="Lato"/>
              </a:rPr>
              <a:t>() RETURNS TRIGGER AS</a:t>
            </a:r>
          </a:p>
          <a:p>
            <a:pPr marL="0" indent="0" defTabSz="365760">
              <a:lnSpc>
                <a:spcPct val="100000"/>
              </a:lnSpc>
              <a:spcBef>
                <a:spcPts val="0"/>
              </a:spcBef>
              <a:buNone/>
            </a:pPr>
            <a:r>
              <a:rPr lang="en-US" sz="1350">
                <a:latin typeface="Consolas"/>
                <a:ea typeface="Lato"/>
                <a:cs typeface="Lato"/>
              </a:rPr>
              <a:t>$$</a:t>
            </a:r>
          </a:p>
          <a:p>
            <a:pPr marL="0" indent="0" defTabSz="365760">
              <a:lnSpc>
                <a:spcPct val="100000"/>
              </a:lnSpc>
              <a:spcBef>
                <a:spcPts val="0"/>
              </a:spcBef>
              <a:buNone/>
            </a:pPr>
            <a:r>
              <a:rPr lang="en-US" sz="1350">
                <a:latin typeface="Consolas"/>
                <a:ea typeface="Lato"/>
                <a:cs typeface="Lato"/>
              </a:rPr>
              <a:t>BEGIN</a:t>
            </a:r>
          </a:p>
          <a:p>
            <a:pPr marL="0" indent="0" defTabSz="365760">
              <a:lnSpc>
                <a:spcPct val="100000"/>
              </a:lnSpc>
              <a:spcBef>
                <a:spcPts val="0"/>
              </a:spcBef>
              <a:buNone/>
            </a:pPr>
            <a:r>
              <a:rPr lang="en-US" sz="1350">
                <a:latin typeface="Consolas"/>
                <a:ea typeface="Lato"/>
                <a:cs typeface="Lato"/>
              </a:rPr>
              <a:t>	IF (TG_OP = 'INSERT' OR (TG_OP = 'UPDATE' AND </a:t>
            </a:r>
            <a:r>
              <a:rPr lang="en-US" sz="1350" err="1">
                <a:latin typeface="Consolas"/>
                <a:ea typeface="Lato"/>
                <a:cs typeface="Lato"/>
              </a:rPr>
              <a:t>NEW.TrangThaiLichHen</a:t>
            </a:r>
            <a:r>
              <a:rPr lang="en-US" sz="1350">
                <a:latin typeface="Consolas"/>
                <a:ea typeface="Lato"/>
                <a:cs typeface="Lato"/>
              </a:rPr>
              <a:t> IS DISTINCT FROM </a:t>
            </a:r>
            <a:r>
              <a:rPr lang="en-US" sz="1350" err="1">
                <a:latin typeface="Consolas"/>
                <a:ea typeface="Lato"/>
                <a:cs typeface="Lato"/>
              </a:rPr>
              <a:t>OLD.TrangThaiLichHen</a:t>
            </a:r>
            <a:r>
              <a:rPr lang="en-US" sz="1350">
                <a:latin typeface="Consolas"/>
                <a:ea typeface="Lato"/>
                <a:cs typeface="Lato"/>
              </a:rPr>
              <a:t>)) THEN</a:t>
            </a:r>
          </a:p>
          <a:p>
            <a:pPr marL="0" indent="0" defTabSz="365760">
              <a:lnSpc>
                <a:spcPct val="100000"/>
              </a:lnSpc>
              <a:spcBef>
                <a:spcPts val="0"/>
              </a:spcBef>
              <a:buNone/>
            </a:pPr>
            <a:r>
              <a:rPr lang="en-US" sz="1350">
                <a:latin typeface="Consolas"/>
                <a:ea typeface="Lato"/>
                <a:cs typeface="Lato"/>
              </a:rPr>
              <a:t>		IF (</a:t>
            </a:r>
            <a:r>
              <a:rPr lang="en-US" sz="1350" err="1">
                <a:latin typeface="Consolas"/>
                <a:ea typeface="Lato"/>
                <a:cs typeface="Lato"/>
              </a:rPr>
              <a:t>NEW.TrangThaiLichHen</a:t>
            </a:r>
            <a:r>
              <a:rPr lang="en-US" sz="1350">
                <a:latin typeface="Consolas"/>
                <a:ea typeface="Lato"/>
                <a:cs typeface="Lato"/>
              </a:rPr>
              <a:t> IN (0,1)) THEN</a:t>
            </a:r>
          </a:p>
          <a:p>
            <a:pPr marL="0" indent="0" defTabSz="365760">
              <a:lnSpc>
                <a:spcPct val="100000"/>
              </a:lnSpc>
              <a:spcBef>
                <a:spcPts val="0"/>
              </a:spcBef>
              <a:buNone/>
            </a:pPr>
            <a:r>
              <a:rPr lang="en-US" sz="1350">
                <a:latin typeface="Consolas"/>
                <a:ea typeface="Lato"/>
                <a:cs typeface="Lato"/>
              </a:rPr>
              <a:t>			UPDATE </a:t>
            </a:r>
            <a:r>
              <a:rPr lang="en-US" sz="1350" err="1">
                <a:latin typeface="Consolas"/>
                <a:ea typeface="Lato"/>
                <a:cs typeface="Lato"/>
              </a:rPr>
              <a:t>LichLamViec</a:t>
            </a:r>
            <a:r>
              <a:rPr lang="en-US" sz="1350">
                <a:latin typeface="Consolas"/>
                <a:ea typeface="Lato"/>
                <a:cs typeface="Lato"/>
              </a:rPr>
              <a:t> SET </a:t>
            </a:r>
            <a:r>
              <a:rPr lang="en-US" sz="1350" err="1">
                <a:latin typeface="Consolas"/>
                <a:ea typeface="Lato"/>
                <a:cs typeface="Lato"/>
              </a:rPr>
              <a:t>TrangThaiCa</a:t>
            </a:r>
            <a:r>
              <a:rPr lang="en-US" sz="1350">
                <a:latin typeface="Consolas"/>
                <a:ea typeface="Lato"/>
                <a:cs typeface="Lato"/>
              </a:rPr>
              <a:t> = 1</a:t>
            </a:r>
          </a:p>
          <a:p>
            <a:pPr marL="0" indent="0" defTabSz="365760">
              <a:lnSpc>
                <a:spcPct val="100000"/>
              </a:lnSpc>
              <a:spcBef>
                <a:spcPts val="0"/>
              </a:spcBef>
              <a:buNone/>
            </a:pPr>
            <a:r>
              <a:rPr lang="en-US" sz="1350">
                <a:latin typeface="Consolas"/>
                <a:ea typeface="Lato"/>
                <a:cs typeface="Lato"/>
              </a:rPr>
              <a:t>			WHERE </a:t>
            </a:r>
            <a:r>
              <a:rPr lang="en-US" sz="1350" err="1">
                <a:latin typeface="Consolas"/>
                <a:ea typeface="Lato"/>
                <a:cs typeface="Lato"/>
              </a:rPr>
              <a:t>MaLichLamViec</a:t>
            </a:r>
            <a:r>
              <a:rPr lang="en-US" sz="1350">
                <a:latin typeface="Consolas"/>
                <a:ea typeface="Lato"/>
                <a:cs typeface="Lato"/>
              </a:rPr>
              <a:t> = </a:t>
            </a:r>
            <a:r>
              <a:rPr lang="en-US" sz="1350" err="1">
                <a:latin typeface="Consolas"/>
                <a:ea typeface="Lato"/>
                <a:cs typeface="Lato"/>
              </a:rPr>
              <a:t>NEW.MaLichLamViec</a:t>
            </a:r>
            <a:r>
              <a:rPr lang="en-US" sz="1350">
                <a:latin typeface="Consolas"/>
                <a:ea typeface="Lato"/>
                <a:cs typeface="Lato"/>
              </a:rPr>
              <a:t>;</a:t>
            </a:r>
          </a:p>
          <a:p>
            <a:pPr marL="0" indent="0" defTabSz="365760">
              <a:lnSpc>
                <a:spcPct val="100000"/>
              </a:lnSpc>
              <a:spcBef>
                <a:spcPts val="0"/>
              </a:spcBef>
              <a:buNone/>
            </a:pPr>
            <a:r>
              <a:rPr lang="en-US" sz="1350">
                <a:latin typeface="Consolas"/>
                <a:ea typeface="Lato"/>
                <a:cs typeface="Lato"/>
              </a:rPr>
              <a:t>		ELSIF (</a:t>
            </a:r>
            <a:r>
              <a:rPr lang="en-US" sz="1350" err="1">
                <a:latin typeface="Consolas"/>
                <a:ea typeface="Lato"/>
                <a:cs typeface="Lato"/>
              </a:rPr>
              <a:t>NEW.TrangThaiLichHen</a:t>
            </a:r>
            <a:r>
              <a:rPr lang="en-US" sz="1350">
                <a:latin typeface="Consolas"/>
                <a:ea typeface="Lato"/>
                <a:cs typeface="Lato"/>
              </a:rPr>
              <a:t> IN (2,4)) THEN</a:t>
            </a:r>
          </a:p>
          <a:p>
            <a:pPr marL="0" indent="0" defTabSz="365760">
              <a:lnSpc>
                <a:spcPct val="100000"/>
              </a:lnSpc>
              <a:spcBef>
                <a:spcPts val="0"/>
              </a:spcBef>
              <a:buNone/>
            </a:pPr>
            <a:r>
              <a:rPr lang="en-US" sz="1350">
                <a:latin typeface="Consolas"/>
                <a:ea typeface="Lato"/>
                <a:cs typeface="Lato"/>
              </a:rPr>
              <a:t>			UPDATE </a:t>
            </a:r>
            <a:r>
              <a:rPr lang="en-US" sz="1350" err="1">
                <a:latin typeface="Consolas"/>
                <a:ea typeface="Lato"/>
                <a:cs typeface="Lato"/>
              </a:rPr>
              <a:t>LichLamViec</a:t>
            </a:r>
            <a:r>
              <a:rPr lang="en-US" sz="1350">
                <a:latin typeface="Consolas"/>
                <a:ea typeface="Lato"/>
                <a:cs typeface="Lato"/>
              </a:rPr>
              <a:t> SET </a:t>
            </a:r>
            <a:r>
              <a:rPr lang="en-US" sz="1350" err="1">
                <a:latin typeface="Consolas"/>
                <a:ea typeface="Lato"/>
                <a:cs typeface="Lato"/>
              </a:rPr>
              <a:t>TrangThaiCa</a:t>
            </a:r>
            <a:r>
              <a:rPr lang="en-US" sz="1350">
                <a:latin typeface="Consolas"/>
                <a:ea typeface="Lato"/>
                <a:cs typeface="Lato"/>
              </a:rPr>
              <a:t> = 0</a:t>
            </a:r>
          </a:p>
          <a:p>
            <a:pPr marL="0" indent="0" defTabSz="365760">
              <a:lnSpc>
                <a:spcPct val="100000"/>
              </a:lnSpc>
              <a:spcBef>
                <a:spcPts val="0"/>
              </a:spcBef>
              <a:buNone/>
            </a:pPr>
            <a:r>
              <a:rPr lang="en-US" sz="1350">
                <a:latin typeface="Consolas"/>
                <a:ea typeface="Lato"/>
                <a:cs typeface="Lato"/>
              </a:rPr>
              <a:t>			WHERE </a:t>
            </a:r>
            <a:r>
              <a:rPr lang="en-US" sz="1350" err="1">
                <a:latin typeface="Consolas"/>
                <a:ea typeface="Lato"/>
                <a:cs typeface="Lato"/>
              </a:rPr>
              <a:t>MaLichLamViec</a:t>
            </a:r>
            <a:r>
              <a:rPr lang="en-US" sz="1350">
                <a:latin typeface="Consolas"/>
                <a:ea typeface="Lato"/>
                <a:cs typeface="Lato"/>
              </a:rPr>
              <a:t> = </a:t>
            </a:r>
            <a:r>
              <a:rPr lang="en-US" sz="1350" err="1">
                <a:latin typeface="Consolas"/>
                <a:ea typeface="Lato"/>
                <a:cs typeface="Lato"/>
              </a:rPr>
              <a:t>NEW.MaLichLamViec</a:t>
            </a:r>
            <a:r>
              <a:rPr lang="en-US" sz="1350">
                <a:latin typeface="Consolas"/>
                <a:ea typeface="Lato"/>
                <a:cs typeface="Lato"/>
              </a:rPr>
              <a:t>;</a:t>
            </a:r>
          </a:p>
          <a:p>
            <a:pPr marL="0" indent="0" defTabSz="365760">
              <a:lnSpc>
                <a:spcPct val="100000"/>
              </a:lnSpc>
              <a:spcBef>
                <a:spcPts val="0"/>
              </a:spcBef>
              <a:buNone/>
            </a:pPr>
            <a:r>
              <a:rPr lang="en-US" sz="1350">
                <a:latin typeface="Consolas"/>
                <a:ea typeface="Lato"/>
                <a:cs typeface="Lato"/>
              </a:rPr>
              <a:t>		END IF; </a:t>
            </a:r>
          </a:p>
          <a:p>
            <a:pPr marL="0" indent="0" defTabSz="365760">
              <a:lnSpc>
                <a:spcPct val="100000"/>
              </a:lnSpc>
              <a:spcBef>
                <a:spcPts val="0"/>
              </a:spcBef>
              <a:buNone/>
            </a:pPr>
            <a:r>
              <a:rPr lang="en-US" sz="1350">
                <a:latin typeface="Consolas"/>
                <a:ea typeface="Lato"/>
                <a:cs typeface="Lato"/>
              </a:rPr>
              <a:t>	ELSIF (TG_OP = 'DELETE') THEN</a:t>
            </a:r>
          </a:p>
          <a:p>
            <a:pPr marL="0" indent="0" defTabSz="365760">
              <a:lnSpc>
                <a:spcPct val="100000"/>
              </a:lnSpc>
              <a:spcBef>
                <a:spcPts val="0"/>
              </a:spcBef>
              <a:buNone/>
            </a:pPr>
            <a:r>
              <a:rPr lang="en-US" sz="1350">
                <a:latin typeface="Consolas"/>
                <a:ea typeface="Lato"/>
                <a:cs typeface="Lato"/>
              </a:rPr>
              <a:t>		UPDATE </a:t>
            </a:r>
            <a:r>
              <a:rPr lang="en-US" sz="1350" err="1">
                <a:latin typeface="Consolas"/>
                <a:ea typeface="Lato"/>
                <a:cs typeface="Lato"/>
              </a:rPr>
              <a:t>LichLamViec</a:t>
            </a:r>
            <a:r>
              <a:rPr lang="en-US" sz="1350">
                <a:latin typeface="Consolas"/>
                <a:ea typeface="Lato"/>
                <a:cs typeface="Lato"/>
              </a:rPr>
              <a:t> SET </a:t>
            </a:r>
            <a:r>
              <a:rPr lang="en-US" sz="1350" err="1">
                <a:latin typeface="Consolas"/>
                <a:ea typeface="Lato"/>
                <a:cs typeface="Lato"/>
              </a:rPr>
              <a:t>TrangThaiCa</a:t>
            </a:r>
            <a:r>
              <a:rPr lang="en-US" sz="1350">
                <a:latin typeface="Consolas"/>
                <a:ea typeface="Lato"/>
                <a:cs typeface="Lato"/>
              </a:rPr>
              <a:t> = 0</a:t>
            </a:r>
          </a:p>
          <a:p>
            <a:pPr marL="0" indent="0" defTabSz="365760">
              <a:lnSpc>
                <a:spcPct val="100000"/>
              </a:lnSpc>
              <a:spcBef>
                <a:spcPts val="0"/>
              </a:spcBef>
              <a:buNone/>
            </a:pPr>
            <a:r>
              <a:rPr lang="en-US" sz="1350">
                <a:latin typeface="Consolas"/>
                <a:ea typeface="Lato"/>
                <a:cs typeface="Lato"/>
              </a:rPr>
              <a:t>		WHERE </a:t>
            </a:r>
            <a:r>
              <a:rPr lang="en-US" sz="1350" err="1">
                <a:latin typeface="Consolas"/>
                <a:ea typeface="Lato"/>
                <a:cs typeface="Lato"/>
              </a:rPr>
              <a:t>MaLichLamViec</a:t>
            </a:r>
            <a:r>
              <a:rPr lang="en-US" sz="1350">
                <a:latin typeface="Consolas"/>
                <a:ea typeface="Lato"/>
                <a:cs typeface="Lato"/>
              </a:rPr>
              <a:t> = </a:t>
            </a:r>
            <a:r>
              <a:rPr lang="en-US" sz="1350" err="1">
                <a:latin typeface="Consolas"/>
                <a:ea typeface="Lato"/>
                <a:cs typeface="Lato"/>
              </a:rPr>
              <a:t>OLD.MaLichLamViec</a:t>
            </a:r>
            <a:r>
              <a:rPr lang="en-US" sz="1350">
                <a:latin typeface="Consolas"/>
                <a:ea typeface="Lato"/>
                <a:cs typeface="Lato"/>
              </a:rPr>
              <a:t>;</a:t>
            </a:r>
          </a:p>
          <a:p>
            <a:pPr marL="0" indent="0" defTabSz="365760">
              <a:lnSpc>
                <a:spcPct val="100000"/>
              </a:lnSpc>
              <a:spcBef>
                <a:spcPts val="0"/>
              </a:spcBef>
              <a:buNone/>
            </a:pPr>
            <a:r>
              <a:rPr lang="en-US" sz="1350">
                <a:latin typeface="Consolas"/>
                <a:ea typeface="Lato"/>
                <a:cs typeface="Lato"/>
              </a:rPr>
              <a:t>	END IF;</a:t>
            </a:r>
          </a:p>
          <a:p>
            <a:pPr marL="0" indent="0" defTabSz="365760">
              <a:lnSpc>
                <a:spcPct val="100000"/>
              </a:lnSpc>
              <a:spcBef>
                <a:spcPts val="0"/>
              </a:spcBef>
              <a:buNone/>
            </a:pPr>
            <a:r>
              <a:rPr lang="en-US" sz="1350">
                <a:latin typeface="Consolas"/>
                <a:ea typeface="Lato"/>
                <a:cs typeface="Lato"/>
              </a:rPr>
              <a:t>	RETURN NULL;</a:t>
            </a:r>
          </a:p>
          <a:p>
            <a:pPr marL="0" indent="0" defTabSz="365760">
              <a:lnSpc>
                <a:spcPct val="100000"/>
              </a:lnSpc>
              <a:spcBef>
                <a:spcPts val="0"/>
              </a:spcBef>
              <a:buNone/>
            </a:pPr>
            <a:r>
              <a:rPr lang="en-US" sz="1350">
                <a:latin typeface="Consolas"/>
                <a:ea typeface="Lato"/>
                <a:cs typeface="Lato"/>
              </a:rPr>
              <a:t>END;</a:t>
            </a:r>
          </a:p>
          <a:p>
            <a:pPr marL="0" indent="0" defTabSz="365760">
              <a:lnSpc>
                <a:spcPct val="100000"/>
              </a:lnSpc>
              <a:spcBef>
                <a:spcPts val="0"/>
              </a:spcBef>
              <a:buNone/>
            </a:pPr>
            <a:r>
              <a:rPr lang="en-US" sz="1350">
                <a:latin typeface="Consolas"/>
                <a:ea typeface="Lato"/>
                <a:cs typeface="Lato"/>
              </a:rPr>
              <a:t>$$</a:t>
            </a:r>
          </a:p>
          <a:p>
            <a:pPr marL="0" indent="0" defTabSz="365760">
              <a:lnSpc>
                <a:spcPct val="100000"/>
              </a:lnSpc>
              <a:spcBef>
                <a:spcPts val="0"/>
              </a:spcBef>
              <a:buNone/>
            </a:pPr>
            <a:r>
              <a:rPr lang="en-US" sz="1350">
                <a:latin typeface="Consolas"/>
                <a:ea typeface="Lato"/>
                <a:cs typeface="Lato"/>
              </a:rPr>
              <a:t>LANGUAGE </a:t>
            </a:r>
            <a:r>
              <a:rPr lang="en-US" sz="1350" err="1">
                <a:latin typeface="Consolas"/>
                <a:ea typeface="Lato"/>
                <a:cs typeface="Lato"/>
              </a:rPr>
              <a:t>plpgsql</a:t>
            </a:r>
            <a:r>
              <a:rPr lang="en-US" sz="1350">
                <a:latin typeface="Consolas"/>
                <a:ea typeface="Lato"/>
                <a:cs typeface="Lato"/>
              </a:rPr>
              <a:t>;</a:t>
            </a:r>
          </a:p>
          <a:p>
            <a:pPr marL="0" indent="0" defTabSz="365760">
              <a:lnSpc>
                <a:spcPct val="100000"/>
              </a:lnSpc>
              <a:spcBef>
                <a:spcPts val="0"/>
              </a:spcBef>
              <a:buNone/>
            </a:pPr>
            <a:endParaRPr lang="en-US" sz="1350">
              <a:latin typeface="Consolas"/>
              <a:ea typeface="Lato"/>
              <a:cs typeface="Lato"/>
            </a:endParaRPr>
          </a:p>
          <a:p>
            <a:pPr marL="0" indent="0" defTabSz="365760">
              <a:lnSpc>
                <a:spcPct val="100000"/>
              </a:lnSpc>
              <a:spcBef>
                <a:spcPts val="0"/>
              </a:spcBef>
              <a:buNone/>
            </a:pPr>
            <a:r>
              <a:rPr lang="en-US" sz="1350">
                <a:latin typeface="Consolas"/>
                <a:ea typeface="Lato"/>
                <a:cs typeface="Lato"/>
              </a:rPr>
              <a:t>CREATE OR REPLACE TRIGGER </a:t>
            </a:r>
            <a:r>
              <a:rPr lang="en-US" sz="1350" err="1">
                <a:latin typeface="Consolas"/>
                <a:ea typeface="Lato"/>
                <a:cs typeface="Lato"/>
              </a:rPr>
              <a:t>tg_update_lichlamviec_tt</a:t>
            </a:r>
            <a:r>
              <a:rPr lang="en-US" sz="1350">
                <a:latin typeface="Consolas"/>
                <a:ea typeface="Lato"/>
                <a:cs typeface="Lato"/>
              </a:rPr>
              <a:t> </a:t>
            </a:r>
          </a:p>
          <a:p>
            <a:pPr marL="0" indent="0" defTabSz="365760">
              <a:lnSpc>
                <a:spcPct val="100000"/>
              </a:lnSpc>
              <a:spcBef>
                <a:spcPts val="0"/>
              </a:spcBef>
              <a:buNone/>
            </a:pPr>
            <a:r>
              <a:rPr lang="en-US" sz="1350">
                <a:latin typeface="Consolas"/>
                <a:ea typeface="Lato"/>
                <a:cs typeface="Lato"/>
              </a:rPr>
              <a:t>AFTER UPDATE OR INSERT OR DELETE ON </a:t>
            </a:r>
            <a:r>
              <a:rPr lang="en-US" sz="1350" err="1">
                <a:latin typeface="Consolas"/>
                <a:ea typeface="Lato"/>
                <a:cs typeface="Lato"/>
              </a:rPr>
              <a:t>LichHen</a:t>
            </a:r>
            <a:endParaRPr lang="en-US" sz="1350">
              <a:latin typeface="Consolas"/>
              <a:ea typeface="Lato"/>
              <a:cs typeface="Lato"/>
            </a:endParaRPr>
          </a:p>
          <a:p>
            <a:pPr marL="0" indent="0" defTabSz="365760">
              <a:lnSpc>
                <a:spcPct val="100000"/>
              </a:lnSpc>
              <a:spcBef>
                <a:spcPts val="0"/>
              </a:spcBef>
              <a:buNone/>
            </a:pPr>
            <a:r>
              <a:rPr lang="en-US" sz="1350">
                <a:latin typeface="Consolas"/>
                <a:ea typeface="Lato"/>
                <a:cs typeface="Lato"/>
              </a:rPr>
              <a:t>FOR EACH ROW</a:t>
            </a:r>
          </a:p>
          <a:p>
            <a:pPr marL="0" indent="0" defTabSz="365760">
              <a:lnSpc>
                <a:spcPct val="100000"/>
              </a:lnSpc>
              <a:spcBef>
                <a:spcPts val="0"/>
              </a:spcBef>
              <a:buNone/>
            </a:pPr>
            <a:r>
              <a:rPr lang="en-US" sz="1350">
                <a:latin typeface="Consolas"/>
                <a:ea typeface="Lato"/>
                <a:cs typeface="Lato"/>
              </a:rPr>
              <a:t>EXECUTE PROCEDURE </a:t>
            </a:r>
            <a:r>
              <a:rPr lang="en-US" sz="1350" err="1">
                <a:latin typeface="Consolas"/>
                <a:ea typeface="Lato"/>
                <a:cs typeface="Lato"/>
              </a:rPr>
              <a:t>tf_update_lichlamviec_tt</a:t>
            </a:r>
            <a:r>
              <a:rPr lang="en-US" sz="1350">
                <a:latin typeface="Consolas"/>
                <a:ea typeface="Lato"/>
                <a:cs typeface="Lato"/>
              </a:rPr>
              <a:t>();</a:t>
            </a:r>
          </a:p>
          <a:p>
            <a:pPr marL="0" indent="0" defTabSz="365760">
              <a:lnSpc>
                <a:spcPct val="100000"/>
              </a:lnSpc>
              <a:spcBef>
                <a:spcPts val="0"/>
              </a:spcBef>
              <a:buNone/>
            </a:pPr>
            <a:endParaRPr lang="en-US" sz="1300">
              <a:latin typeface="Consolas" panose="020B0609020204030204" pitchFamily="49" charset="0"/>
            </a:endParaRPr>
          </a:p>
        </p:txBody>
      </p:sp>
    </p:spTree>
    <p:extLst>
      <p:ext uri="{BB962C8B-B14F-4D97-AF65-F5344CB8AC3E}">
        <p14:creationId xmlns:p14="http://schemas.microsoft.com/office/powerpoint/2010/main" val="40128290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36A73E-3F77-F7E8-5B4A-13E1CAF3A0F3}"/>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7CB768A-2354-9D37-7CD2-07DB299B5EEC}"/>
              </a:ext>
            </a:extLst>
          </p:cNvPr>
          <p:cNvSpPr>
            <a:spLocks noGrp="1"/>
          </p:cNvSpPr>
          <p:nvPr>
            <p:ph type="sldNum" sz="quarter" idx="12"/>
          </p:nvPr>
        </p:nvSpPr>
        <p:spPr/>
        <p:txBody>
          <a:bodyPr/>
          <a:lstStyle/>
          <a:p>
            <a:fld id="{9EA0BE3B-158A-4EDF-80DC-E394A0D1600F}" type="slidenum">
              <a:rPr lang="en-US" smtClean="0"/>
              <a:pPr/>
              <a:t>29</a:t>
            </a:fld>
            <a:endParaRPr lang="en-US"/>
          </a:p>
        </p:txBody>
      </p:sp>
      <p:sp>
        <p:nvSpPr>
          <p:cNvPr id="3" name="Title 2">
            <a:extLst>
              <a:ext uri="{FF2B5EF4-FFF2-40B4-BE49-F238E27FC236}">
                <a16:creationId xmlns:a16="http://schemas.microsoft.com/office/drawing/2014/main" id="{F9967819-A82F-1637-60F6-B593BBBB2180}"/>
              </a:ext>
            </a:extLst>
          </p:cNvPr>
          <p:cNvSpPr>
            <a:spLocks noGrp="1"/>
          </p:cNvSpPr>
          <p:nvPr>
            <p:ph type="title"/>
          </p:nvPr>
        </p:nvSpPr>
        <p:spPr>
          <a:xfrm>
            <a:off x="328439" y="112543"/>
            <a:ext cx="11514528" cy="436098"/>
          </a:xfrm>
        </p:spPr>
        <p:txBody>
          <a:bodyPr lIns="91440" tIns="45720" rIns="91440" bIns="45720" anchor="t"/>
          <a:lstStyle/>
          <a:p>
            <a:r>
              <a:rPr lang="en-US" sz="2400">
                <a:latin typeface="Lato"/>
                <a:ea typeface="Lato"/>
                <a:cs typeface="Lato"/>
              </a:rPr>
              <a:t>2. View xem thông tin cá nhân và lịch sử hồ sơ khám của bệnh nhân</a:t>
            </a:r>
            <a:endParaRPr lang="en-US" sz="2400"/>
          </a:p>
        </p:txBody>
      </p:sp>
      <p:sp>
        <p:nvSpPr>
          <p:cNvPr id="4" name="Content Placeholder 3">
            <a:extLst>
              <a:ext uri="{FF2B5EF4-FFF2-40B4-BE49-F238E27FC236}">
                <a16:creationId xmlns:a16="http://schemas.microsoft.com/office/drawing/2014/main" id="{D1B10FAC-0572-8E4F-1FB4-09FAF2331FD9}"/>
              </a:ext>
            </a:extLst>
          </p:cNvPr>
          <p:cNvSpPr>
            <a:spLocks noGrp="1"/>
          </p:cNvSpPr>
          <p:nvPr>
            <p:ph sz="quarter" idx="13"/>
          </p:nvPr>
        </p:nvSpPr>
        <p:spPr>
          <a:xfrm>
            <a:off x="422896" y="1326200"/>
            <a:ext cx="11335910" cy="4203764"/>
          </a:xfrm>
          <a:solidFill>
            <a:schemeClr val="bg2"/>
          </a:solidFill>
        </p:spPr>
        <p:txBody>
          <a:bodyPr lIns="91440" tIns="45720" rIns="91440" bIns="45720" anchor="t"/>
          <a:lstStyle/>
          <a:p>
            <a:pPr defTabSz="365760">
              <a:buNone/>
            </a:pPr>
            <a:r>
              <a:rPr lang="en-US" sz="1600">
                <a:latin typeface="Consolas"/>
                <a:ea typeface="Lato"/>
                <a:cs typeface="Lato"/>
              </a:rPr>
              <a:t>CREATE OR REPLACE VIEW v_LichSuKhamBenh AS</a:t>
            </a:r>
            <a:endParaRPr lang="en-US" sz="1600">
              <a:ea typeface="Lato"/>
              <a:cs typeface="Lato"/>
            </a:endParaRPr>
          </a:p>
          <a:p>
            <a:pPr defTabSz="365760">
              <a:buNone/>
            </a:pPr>
            <a:r>
              <a:rPr lang="en-US" sz="1600">
                <a:latin typeface="Consolas"/>
                <a:ea typeface="Lato"/>
                <a:cs typeface="Lato"/>
              </a:rPr>
              <a:t>   SELECT BN.MaBenhNhan, BN.HoTen AS TenBenhNhan, BN.NgaySinh,</a:t>
            </a:r>
            <a:endParaRPr lang="en-US" sz="1600">
              <a:ea typeface="Lato"/>
              <a:cs typeface="Lato"/>
            </a:endParaRPr>
          </a:p>
          <a:p>
            <a:pPr defTabSz="365760">
              <a:buNone/>
            </a:pPr>
            <a:r>
              <a:rPr lang="en-US" sz="1600">
                <a:latin typeface="Consolas"/>
                <a:ea typeface="Lato"/>
                <a:cs typeface="Lato"/>
              </a:rPr>
              <a:t>          LLV.NgayLamViec AS NgayKham, </a:t>
            </a:r>
            <a:endParaRPr lang="en-US" sz="1600">
              <a:ea typeface="Lato"/>
              <a:cs typeface="Lato"/>
            </a:endParaRPr>
          </a:p>
          <a:p>
            <a:pPr defTabSz="365760">
              <a:buNone/>
            </a:pPr>
            <a:r>
              <a:rPr lang="en-US" sz="1600">
                <a:latin typeface="Consolas"/>
                <a:ea typeface="Lato"/>
                <a:cs typeface="Lato"/>
              </a:rPr>
              <a:t>          BS.HoTen AS TenBacSi, CK.TenChuyenKhoa, </a:t>
            </a:r>
            <a:endParaRPr lang="en-US" sz="1600">
              <a:ea typeface="Lato"/>
              <a:cs typeface="Lato"/>
            </a:endParaRPr>
          </a:p>
          <a:p>
            <a:pPr defTabSz="365760">
              <a:buNone/>
            </a:pPr>
            <a:r>
              <a:rPr lang="en-US" sz="1600">
                <a:latin typeface="Consolas"/>
                <a:ea typeface="Lato"/>
                <a:cs typeface="Lato"/>
              </a:rPr>
              <a:t>          HS.ChanDoan, HS.DonThuoc, HS.GhiChu</a:t>
            </a:r>
            <a:endParaRPr lang="en-US" sz="1600">
              <a:ea typeface="Lato"/>
              <a:cs typeface="Lato"/>
            </a:endParaRPr>
          </a:p>
          <a:p>
            <a:pPr defTabSz="365760">
              <a:buNone/>
            </a:pPr>
            <a:r>
              <a:rPr lang="en-US" sz="1600">
                <a:latin typeface="Consolas"/>
                <a:ea typeface="Lato"/>
                <a:cs typeface="Lato"/>
              </a:rPr>
              <a:t>   FROM HoSoKham HS</a:t>
            </a:r>
            <a:endParaRPr lang="en-US" sz="1600">
              <a:ea typeface="Lato"/>
              <a:cs typeface="Lato"/>
            </a:endParaRPr>
          </a:p>
          <a:p>
            <a:pPr defTabSz="365760">
              <a:buNone/>
            </a:pPr>
            <a:r>
              <a:rPr lang="en-US" sz="1600">
                <a:latin typeface="Consolas"/>
                <a:ea typeface="Lato"/>
                <a:cs typeface="Lato"/>
              </a:rPr>
              <a:t>        JOIN LichHen LH ON HS.MaLichHen = LH.MaLichHen</a:t>
            </a:r>
            <a:endParaRPr lang="en-US" sz="1600">
              <a:ea typeface="Lato"/>
              <a:cs typeface="Lato"/>
            </a:endParaRPr>
          </a:p>
          <a:p>
            <a:pPr defTabSz="365760">
              <a:buNone/>
            </a:pPr>
            <a:r>
              <a:rPr lang="en-US" sz="1600">
                <a:latin typeface="Consolas"/>
                <a:ea typeface="Lato"/>
                <a:cs typeface="Lato"/>
              </a:rPr>
              <a:t>        JOIN LichLamViec LLV ON LH.MaLichLamViec = LLV.MaLichLamViec</a:t>
            </a:r>
            <a:endParaRPr lang="en-US" sz="1600">
              <a:ea typeface="Lato"/>
              <a:cs typeface="Lato"/>
            </a:endParaRPr>
          </a:p>
          <a:p>
            <a:pPr defTabSz="365760">
              <a:buNone/>
            </a:pPr>
            <a:r>
              <a:rPr lang="en-US" sz="1600">
                <a:latin typeface="Consolas"/>
                <a:ea typeface="Lato"/>
                <a:cs typeface="Lato"/>
              </a:rPr>
              <a:t>        JOIN CaKham CKh ON LLV.MaCaKham = CKh.MaCaKham</a:t>
            </a:r>
            <a:endParaRPr lang="en-US" sz="1600">
              <a:ea typeface="Lato"/>
              <a:cs typeface="Lato"/>
            </a:endParaRPr>
          </a:p>
          <a:p>
            <a:pPr defTabSz="365760">
              <a:buNone/>
            </a:pPr>
            <a:r>
              <a:rPr lang="en-US" sz="1600">
                <a:latin typeface="Consolas"/>
                <a:ea typeface="Lato"/>
                <a:cs typeface="Lato"/>
              </a:rPr>
              <a:t>        JOIN BacSi BS ON LLV.MaBacSi = BS.MaBacSi</a:t>
            </a:r>
            <a:endParaRPr lang="en-US" sz="1600">
              <a:ea typeface="Lato"/>
              <a:cs typeface="Lato"/>
            </a:endParaRPr>
          </a:p>
          <a:p>
            <a:pPr defTabSz="365760">
              <a:buNone/>
            </a:pPr>
            <a:r>
              <a:rPr lang="en-US" sz="1600">
                <a:latin typeface="Consolas"/>
                <a:ea typeface="Lato"/>
                <a:cs typeface="Lato"/>
              </a:rPr>
              <a:t>        JOIN ChuyenKhoa CK ON BS.MaChuyenKhoa = CK.MaChuyenKhoa</a:t>
            </a:r>
            <a:endParaRPr lang="en-US" sz="1600">
              <a:ea typeface="Lato"/>
              <a:cs typeface="Lato"/>
            </a:endParaRPr>
          </a:p>
          <a:p>
            <a:pPr defTabSz="365760">
              <a:buNone/>
            </a:pPr>
            <a:r>
              <a:rPr lang="en-US" sz="1600">
                <a:latin typeface="Consolas"/>
                <a:ea typeface="Lato"/>
                <a:cs typeface="Lato"/>
              </a:rPr>
              <a:t>        JOIN BenhNhan BN ON LH.MaBenhNhan = BN.MaBenhNhan;</a:t>
            </a:r>
            <a:endParaRPr lang="en-US" sz="1600">
              <a:ea typeface="Lato"/>
              <a:cs typeface="Lato"/>
            </a:endParaRPr>
          </a:p>
          <a:p>
            <a:pPr marL="0" indent="0" defTabSz="365760">
              <a:lnSpc>
                <a:spcPct val="100000"/>
              </a:lnSpc>
              <a:spcBef>
                <a:spcPts val="0"/>
              </a:spcBef>
              <a:buNone/>
            </a:pPr>
            <a:endParaRPr lang="en-US" sz="1800"/>
          </a:p>
        </p:txBody>
      </p:sp>
    </p:spTree>
    <p:extLst>
      <p:ext uri="{BB962C8B-B14F-4D97-AF65-F5344CB8AC3E}">
        <p14:creationId xmlns:p14="http://schemas.microsoft.com/office/powerpoint/2010/main" val="10894165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63B094C-75D1-385C-885E-5C86F5828517}"/>
              </a:ext>
            </a:extLst>
          </p:cNvPr>
          <p:cNvSpPr>
            <a:spLocks noGrp="1"/>
          </p:cNvSpPr>
          <p:nvPr>
            <p:ph type="sldNum" sz="quarter" idx="12"/>
          </p:nvPr>
        </p:nvSpPr>
        <p:spPr/>
        <p:txBody>
          <a:bodyPr/>
          <a:lstStyle/>
          <a:p>
            <a:fld id="{9EA0BE3B-158A-4EDF-80DC-E394A0D1600F}" type="slidenum">
              <a:rPr lang="en-US" smtClean="0"/>
              <a:pPr/>
              <a:t>3</a:t>
            </a:fld>
            <a:endParaRPr lang="en-US"/>
          </a:p>
        </p:txBody>
      </p:sp>
      <p:sp>
        <p:nvSpPr>
          <p:cNvPr id="3" name="Content Placeholder 2">
            <a:extLst>
              <a:ext uri="{FF2B5EF4-FFF2-40B4-BE49-F238E27FC236}">
                <a16:creationId xmlns:a16="http://schemas.microsoft.com/office/drawing/2014/main" id="{E2A6B44E-5F91-C755-9628-D9C53AB85BB9}"/>
              </a:ext>
            </a:extLst>
          </p:cNvPr>
          <p:cNvSpPr>
            <a:spLocks noGrp="1"/>
          </p:cNvSpPr>
          <p:nvPr>
            <p:ph sz="quarter" idx="13"/>
          </p:nvPr>
        </p:nvSpPr>
        <p:spPr/>
        <p:txBody>
          <a:bodyPr lIns="91440" tIns="45720" rIns="91440" bIns="45720" anchor="t"/>
          <a:lstStyle/>
          <a:p>
            <a:pPr marL="514350" indent="-514350">
              <a:buAutoNum type="arabicPeriod"/>
            </a:pPr>
            <a:r>
              <a:rPr lang="en-US" err="1">
                <a:latin typeface="Lato"/>
                <a:ea typeface="Lato"/>
                <a:cs typeface="Lato"/>
              </a:rPr>
              <a:t>Mục</a:t>
            </a:r>
            <a:r>
              <a:rPr lang="en-US">
                <a:latin typeface="Lato"/>
                <a:ea typeface="Lato"/>
                <a:cs typeface="Lato"/>
              </a:rPr>
              <a:t> </a:t>
            </a:r>
            <a:r>
              <a:rPr lang="en-US" err="1">
                <a:latin typeface="Lato"/>
                <a:ea typeface="Lato"/>
                <a:cs typeface="Lato"/>
              </a:rPr>
              <a:t>tiêu</a:t>
            </a:r>
            <a:endParaRPr lang="en-US">
              <a:latin typeface="Lato"/>
              <a:ea typeface="Lato"/>
              <a:cs typeface="Lato"/>
            </a:endParaRPr>
          </a:p>
          <a:p>
            <a:pPr marL="514350" indent="-514350">
              <a:buAutoNum type="arabicPeriod"/>
            </a:pPr>
            <a:r>
              <a:rPr lang="en-US">
                <a:latin typeface="Lato"/>
                <a:ea typeface="Lato"/>
                <a:cs typeface="Lato"/>
              </a:rPr>
              <a:t>Mô </a:t>
            </a:r>
            <a:r>
              <a:rPr lang="en-US" err="1">
                <a:latin typeface="Lato"/>
                <a:ea typeface="Lato"/>
                <a:cs typeface="Lato"/>
              </a:rPr>
              <a:t>tả</a:t>
            </a:r>
            <a:r>
              <a:rPr lang="en-US">
                <a:latin typeface="Lato"/>
                <a:ea typeface="Lato"/>
                <a:cs typeface="Lato"/>
              </a:rPr>
              <a:t> </a:t>
            </a:r>
            <a:r>
              <a:rPr lang="en-US" err="1">
                <a:latin typeface="Lato"/>
                <a:ea typeface="Lato"/>
                <a:cs typeface="Lato"/>
              </a:rPr>
              <a:t>nghiệp</a:t>
            </a:r>
            <a:r>
              <a:rPr lang="en-US">
                <a:latin typeface="Lato"/>
                <a:ea typeface="Lato"/>
                <a:cs typeface="Lato"/>
              </a:rPr>
              <a:t> </a:t>
            </a:r>
            <a:r>
              <a:rPr lang="en-US" err="1">
                <a:latin typeface="Lato"/>
                <a:ea typeface="Lato"/>
                <a:cs typeface="Lato"/>
              </a:rPr>
              <a:t>vụ</a:t>
            </a:r>
            <a:endParaRPr lang="en-US">
              <a:latin typeface="Lato"/>
              <a:ea typeface="Lato"/>
              <a:cs typeface="Lato"/>
            </a:endParaRPr>
          </a:p>
          <a:p>
            <a:pPr marL="514350" indent="-514350">
              <a:buAutoNum type="arabicPeriod"/>
            </a:pPr>
            <a:r>
              <a:rPr lang="en-US">
                <a:latin typeface="Lato"/>
                <a:ea typeface="Lato"/>
                <a:cs typeface="Lato"/>
              </a:rPr>
              <a:t>Mô </a:t>
            </a:r>
            <a:r>
              <a:rPr lang="en-US" err="1">
                <a:latin typeface="Lato"/>
                <a:ea typeface="Lato"/>
                <a:cs typeface="Lato"/>
              </a:rPr>
              <a:t>tả</a:t>
            </a:r>
            <a:r>
              <a:rPr lang="en-US">
                <a:latin typeface="Lato"/>
                <a:ea typeface="Lato"/>
                <a:cs typeface="Lato"/>
              </a:rPr>
              <a:t> </a:t>
            </a:r>
            <a:r>
              <a:rPr lang="en-US" err="1">
                <a:latin typeface="Lato"/>
                <a:ea typeface="Lato"/>
                <a:cs typeface="Lato"/>
              </a:rPr>
              <a:t>chức</a:t>
            </a:r>
            <a:r>
              <a:rPr lang="en-US">
                <a:latin typeface="Lato"/>
                <a:ea typeface="Lato"/>
                <a:cs typeface="Lato"/>
              </a:rPr>
              <a:t> </a:t>
            </a:r>
            <a:r>
              <a:rPr lang="en-US" err="1">
                <a:latin typeface="Lato"/>
                <a:ea typeface="Lato"/>
                <a:cs typeface="Lato"/>
              </a:rPr>
              <a:t>năng</a:t>
            </a:r>
            <a:endParaRPr lang="en-US">
              <a:latin typeface="Lato"/>
              <a:ea typeface="Lato"/>
              <a:cs typeface="Lato"/>
            </a:endParaRPr>
          </a:p>
          <a:p>
            <a:pPr marL="514350" indent="-514350">
              <a:buAutoNum type="arabicPeriod"/>
            </a:pPr>
            <a:r>
              <a:rPr lang="en-US" err="1">
                <a:latin typeface="Lato"/>
                <a:ea typeface="Lato"/>
                <a:cs typeface="Lato"/>
              </a:rPr>
              <a:t>Sơ</a:t>
            </a:r>
            <a:r>
              <a:rPr lang="en-US">
                <a:latin typeface="Lato"/>
                <a:ea typeface="Lato"/>
                <a:cs typeface="Lato"/>
              </a:rPr>
              <a:t> </a:t>
            </a:r>
            <a:r>
              <a:rPr lang="en-US" err="1">
                <a:latin typeface="Lato"/>
                <a:ea typeface="Lato"/>
                <a:cs typeface="Lato"/>
              </a:rPr>
              <a:t>đồ</a:t>
            </a:r>
            <a:r>
              <a:rPr lang="en-US">
                <a:latin typeface="Lato"/>
                <a:ea typeface="Lato"/>
                <a:cs typeface="Lato"/>
              </a:rPr>
              <a:t> </a:t>
            </a:r>
            <a:r>
              <a:rPr lang="en-US" err="1">
                <a:latin typeface="Lato"/>
                <a:ea typeface="Lato"/>
                <a:cs typeface="Lato"/>
              </a:rPr>
              <a:t>thực</a:t>
            </a:r>
            <a:r>
              <a:rPr lang="en-US">
                <a:latin typeface="Lato"/>
                <a:ea typeface="Lato"/>
                <a:cs typeface="Lato"/>
              </a:rPr>
              <a:t> </a:t>
            </a:r>
            <a:r>
              <a:rPr lang="en-US" err="1">
                <a:latin typeface="Lato"/>
                <a:ea typeface="Lato"/>
                <a:cs typeface="Lato"/>
              </a:rPr>
              <a:t>thể</a:t>
            </a:r>
            <a:r>
              <a:rPr lang="en-US">
                <a:latin typeface="Lato"/>
                <a:ea typeface="Lato"/>
                <a:cs typeface="Lato"/>
              </a:rPr>
              <a:t> </a:t>
            </a:r>
            <a:r>
              <a:rPr lang="en-US" err="1">
                <a:latin typeface="Lato"/>
                <a:ea typeface="Lato"/>
                <a:cs typeface="Lato"/>
              </a:rPr>
              <a:t>liên</a:t>
            </a:r>
            <a:r>
              <a:rPr lang="en-US">
                <a:latin typeface="Lato"/>
                <a:ea typeface="Lato"/>
                <a:cs typeface="Lato"/>
              </a:rPr>
              <a:t> </a:t>
            </a:r>
            <a:r>
              <a:rPr lang="en-US" err="1">
                <a:latin typeface="Lato"/>
                <a:ea typeface="Lato"/>
                <a:cs typeface="Lato"/>
              </a:rPr>
              <a:t>kết</a:t>
            </a:r>
            <a:endParaRPr lang="en-US">
              <a:latin typeface="Lato"/>
              <a:ea typeface="Lato"/>
              <a:cs typeface="Lato"/>
            </a:endParaRPr>
          </a:p>
          <a:p>
            <a:pPr marL="514350" indent="-514350">
              <a:buAutoNum type="arabicPeriod"/>
            </a:pPr>
            <a:r>
              <a:rPr lang="en-US" err="1">
                <a:latin typeface="Lato"/>
                <a:ea typeface="Lato"/>
                <a:cs typeface="Lato"/>
              </a:rPr>
              <a:t>Lược</a:t>
            </a:r>
            <a:r>
              <a:rPr lang="en-US">
                <a:latin typeface="Lato"/>
                <a:ea typeface="Lato"/>
                <a:cs typeface="Lato"/>
              </a:rPr>
              <a:t> </a:t>
            </a:r>
            <a:r>
              <a:rPr lang="en-US" err="1">
                <a:latin typeface="Lato"/>
                <a:ea typeface="Lato"/>
                <a:cs typeface="Lato"/>
              </a:rPr>
              <a:t>đồ</a:t>
            </a:r>
            <a:r>
              <a:rPr lang="en-US">
                <a:latin typeface="Lato"/>
                <a:ea typeface="Lato"/>
                <a:cs typeface="Lato"/>
              </a:rPr>
              <a:t> </a:t>
            </a:r>
            <a:r>
              <a:rPr lang="en-US" err="1">
                <a:latin typeface="Lato"/>
                <a:ea typeface="Lato"/>
                <a:cs typeface="Lato"/>
              </a:rPr>
              <a:t>quan</a:t>
            </a:r>
            <a:r>
              <a:rPr lang="en-US">
                <a:latin typeface="Lato"/>
                <a:ea typeface="Lato"/>
                <a:cs typeface="Lato"/>
              </a:rPr>
              <a:t> </a:t>
            </a:r>
            <a:r>
              <a:rPr lang="en-US" err="1">
                <a:latin typeface="Lato"/>
                <a:ea typeface="Lato"/>
                <a:cs typeface="Lato"/>
              </a:rPr>
              <a:t>hệ</a:t>
            </a:r>
            <a:endParaRPr lang="en-US">
              <a:latin typeface="Lato"/>
              <a:ea typeface="Lato"/>
              <a:cs typeface="Lato"/>
            </a:endParaRPr>
          </a:p>
          <a:p>
            <a:pPr marL="514350" indent="-514350">
              <a:buAutoNum type="arabicPeriod"/>
            </a:pPr>
            <a:r>
              <a:rPr lang="en-US" err="1">
                <a:latin typeface="Lato"/>
                <a:ea typeface="Lato"/>
                <a:cs typeface="Lato"/>
              </a:rPr>
              <a:t>Truy</a:t>
            </a:r>
            <a:r>
              <a:rPr lang="en-US">
                <a:latin typeface="Lato"/>
                <a:ea typeface="Lato"/>
                <a:cs typeface="Lato"/>
              </a:rPr>
              <a:t> </a:t>
            </a:r>
            <a:r>
              <a:rPr lang="en-US" err="1">
                <a:latin typeface="Lato"/>
                <a:ea typeface="Lato"/>
                <a:cs typeface="Lato"/>
              </a:rPr>
              <a:t>vấn</a:t>
            </a:r>
            <a:r>
              <a:rPr lang="en-US">
                <a:latin typeface="Lato"/>
                <a:ea typeface="Lato"/>
                <a:cs typeface="Lato"/>
              </a:rPr>
              <a:t> </a:t>
            </a:r>
            <a:r>
              <a:rPr lang="en-US" err="1">
                <a:latin typeface="Lato"/>
                <a:ea typeface="Lato"/>
                <a:cs typeface="Lato"/>
              </a:rPr>
              <a:t>dữ</a:t>
            </a:r>
            <a:r>
              <a:rPr lang="en-US">
                <a:latin typeface="Lato"/>
                <a:ea typeface="Lato"/>
                <a:cs typeface="Lato"/>
              </a:rPr>
              <a:t> </a:t>
            </a:r>
            <a:r>
              <a:rPr lang="en-US" err="1">
                <a:latin typeface="Lato"/>
                <a:ea typeface="Lato"/>
                <a:cs typeface="Lato"/>
              </a:rPr>
              <a:t>liệu</a:t>
            </a:r>
            <a:endParaRPr lang="en-US" err="1"/>
          </a:p>
        </p:txBody>
      </p:sp>
      <p:sp>
        <p:nvSpPr>
          <p:cNvPr id="4" name="Title 3">
            <a:extLst>
              <a:ext uri="{FF2B5EF4-FFF2-40B4-BE49-F238E27FC236}">
                <a16:creationId xmlns:a16="http://schemas.microsoft.com/office/drawing/2014/main" id="{1F2A5523-0A18-7DEA-80DD-EFEEBC2A1F5E}"/>
              </a:ext>
            </a:extLst>
          </p:cNvPr>
          <p:cNvSpPr>
            <a:spLocks noGrp="1"/>
          </p:cNvSpPr>
          <p:nvPr>
            <p:ph type="title"/>
          </p:nvPr>
        </p:nvSpPr>
        <p:spPr/>
        <p:txBody>
          <a:bodyPr/>
          <a:lstStyle/>
          <a:p>
            <a:r>
              <a:rPr lang="en-US"/>
              <a:t>NỘI DUNG THUYẾT TRÌNH</a:t>
            </a:r>
          </a:p>
        </p:txBody>
      </p:sp>
    </p:spTree>
    <p:extLst>
      <p:ext uri="{BB962C8B-B14F-4D97-AF65-F5344CB8AC3E}">
        <p14:creationId xmlns:p14="http://schemas.microsoft.com/office/powerpoint/2010/main" val="324529269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6415A-0C10-D24A-B945-BF29148B31C7}"/>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E556C0-1025-B809-A9EA-765B2C56C604}"/>
              </a:ext>
            </a:extLst>
          </p:cNvPr>
          <p:cNvSpPr>
            <a:spLocks noGrp="1"/>
          </p:cNvSpPr>
          <p:nvPr>
            <p:ph type="sldNum" sz="quarter" idx="12"/>
          </p:nvPr>
        </p:nvSpPr>
        <p:spPr/>
        <p:txBody>
          <a:bodyPr/>
          <a:lstStyle/>
          <a:p>
            <a:fld id="{9EA0BE3B-158A-4EDF-80DC-E394A0D1600F}" type="slidenum">
              <a:rPr lang="en-US" smtClean="0"/>
              <a:pPr/>
              <a:t>30</a:t>
            </a:fld>
            <a:endParaRPr lang="en-US"/>
          </a:p>
        </p:txBody>
      </p:sp>
      <p:sp>
        <p:nvSpPr>
          <p:cNvPr id="3" name="Title 2">
            <a:extLst>
              <a:ext uri="{FF2B5EF4-FFF2-40B4-BE49-F238E27FC236}">
                <a16:creationId xmlns:a16="http://schemas.microsoft.com/office/drawing/2014/main" id="{DAF0CEE4-AC5E-776E-5D2C-1595C3A5E355}"/>
              </a:ext>
            </a:extLst>
          </p:cNvPr>
          <p:cNvSpPr>
            <a:spLocks noGrp="1"/>
          </p:cNvSpPr>
          <p:nvPr>
            <p:ph type="title"/>
          </p:nvPr>
        </p:nvSpPr>
        <p:spPr>
          <a:xfrm>
            <a:off x="328439" y="81651"/>
            <a:ext cx="11514528" cy="436098"/>
          </a:xfrm>
        </p:spPr>
        <p:txBody>
          <a:bodyPr lIns="91440" tIns="45720" rIns="91440" bIns="45720" anchor="t"/>
          <a:lstStyle/>
          <a:p>
            <a:r>
              <a:rPr lang="en-US" sz="1600">
                <a:latin typeface="Lato"/>
                <a:ea typeface="Lato"/>
                <a:cs typeface="Lato"/>
              </a:rPr>
              <a:t>3. Thống kê lịch hẹn theo từng bác sĩ trong tháng 12 năm 2024. Thông tin bao gồm tỉ lệ lịch được đặt (chưa hoàn tất), tỉ lệ hoàn tất lịch hẹn, tỉ lệ lịch bị hủy.</a:t>
            </a:r>
            <a:endParaRPr lang="en-US" sz="1600"/>
          </a:p>
        </p:txBody>
      </p:sp>
      <p:sp>
        <p:nvSpPr>
          <p:cNvPr id="4" name="Content Placeholder 3">
            <a:extLst>
              <a:ext uri="{FF2B5EF4-FFF2-40B4-BE49-F238E27FC236}">
                <a16:creationId xmlns:a16="http://schemas.microsoft.com/office/drawing/2014/main" id="{6F9EC706-A199-C363-2589-67B59057D2BE}"/>
              </a:ext>
            </a:extLst>
          </p:cNvPr>
          <p:cNvSpPr>
            <a:spLocks noGrp="1"/>
          </p:cNvSpPr>
          <p:nvPr>
            <p:ph sz="quarter" idx="13"/>
          </p:nvPr>
        </p:nvSpPr>
        <p:spPr>
          <a:xfrm>
            <a:off x="453788" y="842227"/>
            <a:ext cx="11377099" cy="5489747"/>
          </a:xfrm>
          <a:solidFill>
            <a:schemeClr val="bg2"/>
          </a:solidFill>
        </p:spPr>
        <p:txBody>
          <a:bodyPr lIns="91440" tIns="45720" rIns="91440" bIns="45720" anchor="t"/>
          <a:lstStyle/>
          <a:p>
            <a:pPr indent="0" defTabSz="365760">
              <a:lnSpc>
                <a:spcPct val="100000"/>
              </a:lnSpc>
              <a:spcBef>
                <a:spcPts val="600"/>
              </a:spcBef>
              <a:buNone/>
            </a:pPr>
            <a:r>
              <a:rPr lang="en-US" sz="1300" dirty="0">
                <a:latin typeface="Consolas"/>
                <a:ea typeface="Lato"/>
                <a:cs typeface="Lato"/>
              </a:rPr>
              <a:t>WITH </a:t>
            </a:r>
            <a:r>
              <a:rPr lang="en-US" sz="1300" dirty="0" err="1">
                <a:latin typeface="Consolas"/>
                <a:ea typeface="Lato"/>
                <a:cs typeface="Lato"/>
              </a:rPr>
              <a:t>tmp</a:t>
            </a:r>
            <a:r>
              <a:rPr lang="en-US" sz="1300" dirty="0">
                <a:latin typeface="Consolas"/>
                <a:ea typeface="Lato"/>
                <a:cs typeface="Lato"/>
              </a:rPr>
              <a:t> AS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SELECT </a:t>
            </a:r>
            <a:r>
              <a:rPr lang="en-US" sz="1300" dirty="0" err="1">
                <a:latin typeface="Consolas"/>
                <a:ea typeface="Lato"/>
                <a:cs typeface="Lato"/>
              </a:rPr>
              <a:t>BS.MaBacSi</a:t>
            </a:r>
            <a:r>
              <a:rPr lang="en-US" sz="1300" dirty="0">
                <a:latin typeface="Consolas"/>
                <a:ea typeface="Lato"/>
                <a:cs typeface="Lato"/>
              </a:rPr>
              <a:t>, </a:t>
            </a:r>
            <a:r>
              <a:rPr lang="en-US" sz="1300" dirty="0" err="1">
                <a:latin typeface="Consolas"/>
                <a:ea typeface="Lato"/>
                <a:cs typeface="Lato"/>
              </a:rPr>
              <a:t>BS.HoTen</a:t>
            </a:r>
            <a:r>
              <a:rPr lang="en-US" sz="1300" dirty="0">
                <a:latin typeface="Consolas"/>
                <a:ea typeface="Lato"/>
                <a:cs typeface="Lato"/>
              </a:rPr>
              <a:t>, </a:t>
            </a:r>
            <a:r>
              <a:rPr lang="en-US" sz="1300" dirty="0" err="1">
                <a:latin typeface="Consolas"/>
                <a:ea typeface="Lato"/>
                <a:cs typeface="Lato"/>
              </a:rPr>
              <a:t>CK.TenChuyenKhoa</a:t>
            </a:r>
            <a:r>
              <a:rPr lang="en-US" sz="1300" dirty="0">
                <a:latin typeface="Consolas"/>
                <a:ea typeface="Lato"/>
                <a:cs typeface="Lato"/>
              </a:rPr>
              <a:t>,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COUNT(</a:t>
            </a:r>
            <a:r>
              <a:rPr lang="en-US" sz="1300" dirty="0" err="1">
                <a:latin typeface="Consolas"/>
                <a:ea typeface="Lato"/>
                <a:cs typeface="Lato"/>
              </a:rPr>
              <a:t>LH.MaLichHen</a:t>
            </a:r>
            <a:r>
              <a:rPr lang="en-US" sz="1300" dirty="0">
                <a:latin typeface="Consolas"/>
                <a:ea typeface="Lato"/>
                <a:cs typeface="Lato"/>
              </a:rPr>
              <a:t>) AS </a:t>
            </a:r>
            <a:r>
              <a:rPr lang="en-US" sz="1300" dirty="0" err="1">
                <a:latin typeface="Consolas"/>
                <a:ea typeface="Lato"/>
                <a:cs typeface="Lato"/>
              </a:rPr>
              <a:t>TongSoLichHen</a:t>
            </a:r>
            <a:r>
              <a:rPr lang="en-US" sz="1300" dirty="0">
                <a:latin typeface="Consolas"/>
                <a:ea typeface="Lato"/>
                <a:cs typeface="Lato"/>
              </a:rPr>
              <a:t>,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SUM(CASE WHEN </a:t>
            </a:r>
            <a:r>
              <a:rPr lang="en-US" sz="1300" dirty="0" err="1">
                <a:latin typeface="Consolas"/>
                <a:ea typeface="Lato"/>
                <a:cs typeface="Lato"/>
              </a:rPr>
              <a:t>LH.TrangThaiLichHen</a:t>
            </a:r>
            <a:r>
              <a:rPr lang="en-US" sz="1300" dirty="0">
                <a:latin typeface="Consolas"/>
                <a:ea typeface="Lato"/>
                <a:cs typeface="Lato"/>
              </a:rPr>
              <a:t> = 0 THEN 1 ELSE 0 END) AS </a:t>
            </a:r>
            <a:r>
              <a:rPr lang="en-US" sz="1300" dirty="0" err="1">
                <a:latin typeface="Consolas"/>
                <a:ea typeface="Lato"/>
                <a:cs typeface="Lato"/>
              </a:rPr>
              <a:t>SoLichDaDat</a:t>
            </a:r>
            <a:r>
              <a:rPr lang="en-US" sz="1300" dirty="0">
                <a:latin typeface="Consolas"/>
                <a:ea typeface="Lato"/>
                <a:cs typeface="Lato"/>
              </a:rPr>
              <a:t>,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SUM(CASE WHEN </a:t>
            </a:r>
            <a:r>
              <a:rPr lang="en-US" sz="1300" dirty="0" err="1">
                <a:latin typeface="Consolas"/>
                <a:ea typeface="Lato"/>
                <a:cs typeface="Lato"/>
              </a:rPr>
              <a:t>LH.TrangThaiLichHen</a:t>
            </a:r>
            <a:r>
              <a:rPr lang="en-US" sz="1300" dirty="0">
                <a:latin typeface="Consolas"/>
                <a:ea typeface="Lato"/>
                <a:cs typeface="Lato"/>
              </a:rPr>
              <a:t> = 1 THEN 1 ELSE 0 END) AS </a:t>
            </a:r>
            <a:r>
              <a:rPr lang="en-US" sz="1300" dirty="0" err="1">
                <a:latin typeface="Consolas"/>
                <a:ea typeface="Lato"/>
                <a:cs typeface="Lato"/>
              </a:rPr>
              <a:t>SoLichDaHoanThanh</a:t>
            </a:r>
            <a:r>
              <a:rPr lang="en-US" sz="1300" dirty="0">
                <a:latin typeface="Consolas"/>
                <a:ea typeface="Lato"/>
                <a:cs typeface="Lato"/>
              </a:rPr>
              <a:t>,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SUM(CASE WHEN </a:t>
            </a:r>
            <a:r>
              <a:rPr lang="en-US" sz="1300" dirty="0" err="1">
                <a:latin typeface="Consolas"/>
                <a:ea typeface="Lato"/>
                <a:cs typeface="Lato"/>
              </a:rPr>
              <a:t>LH.TrangThaiLichHen</a:t>
            </a:r>
            <a:r>
              <a:rPr lang="en-US" sz="1300" dirty="0">
                <a:latin typeface="Consolas"/>
                <a:ea typeface="Lato"/>
                <a:cs typeface="Lato"/>
              </a:rPr>
              <a:t> IN (2,3) THEN 1 ELSE 0 END) AS </a:t>
            </a:r>
            <a:r>
              <a:rPr lang="en-US" sz="1300" dirty="0" err="1">
                <a:latin typeface="Consolas"/>
                <a:ea typeface="Lato"/>
                <a:cs typeface="Lato"/>
              </a:rPr>
              <a:t>SoLichBiHuy</a:t>
            </a:r>
            <a:r>
              <a:rPr lang="en-US" sz="1300" dirty="0">
                <a:latin typeface="Consolas"/>
                <a:ea typeface="Lato"/>
                <a:cs typeface="Lato"/>
              </a:rPr>
              <a:t>,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SUM(CASE WHEN </a:t>
            </a:r>
            <a:r>
              <a:rPr lang="en-US" sz="1300" dirty="0" err="1">
                <a:latin typeface="Consolas"/>
                <a:ea typeface="Lato"/>
                <a:cs typeface="Lato"/>
              </a:rPr>
              <a:t>LH.TrangThaiLichHen</a:t>
            </a:r>
            <a:r>
              <a:rPr lang="en-US" sz="1300" dirty="0">
                <a:latin typeface="Consolas"/>
                <a:ea typeface="Lato"/>
                <a:cs typeface="Lato"/>
              </a:rPr>
              <a:t> = 4 THEN 1 ELSE 0 END) AS </a:t>
            </a:r>
            <a:r>
              <a:rPr lang="en-US" sz="1300" dirty="0" err="1">
                <a:latin typeface="Consolas"/>
                <a:ea typeface="Lato"/>
                <a:cs typeface="Lato"/>
              </a:rPr>
              <a:t>SoLichVangMat</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FROM </a:t>
            </a:r>
            <a:r>
              <a:rPr lang="en-US" sz="1300" dirty="0" err="1">
                <a:latin typeface="Consolas"/>
                <a:ea typeface="Lato"/>
                <a:cs typeface="Lato"/>
              </a:rPr>
              <a:t>BacSi</a:t>
            </a:r>
            <a:r>
              <a:rPr lang="en-US" sz="1300" dirty="0">
                <a:latin typeface="Consolas"/>
                <a:ea typeface="Lato"/>
                <a:cs typeface="Lato"/>
              </a:rPr>
              <a:t> BS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JOIN </a:t>
            </a:r>
            <a:r>
              <a:rPr lang="en-US" sz="1300" dirty="0" err="1">
                <a:latin typeface="Consolas"/>
                <a:ea typeface="Lato"/>
                <a:cs typeface="Lato"/>
              </a:rPr>
              <a:t>ChuyenKhoa</a:t>
            </a:r>
            <a:r>
              <a:rPr lang="en-US" sz="1300" dirty="0">
                <a:latin typeface="Consolas"/>
                <a:ea typeface="Lato"/>
                <a:cs typeface="Lato"/>
              </a:rPr>
              <a:t> CK ON </a:t>
            </a:r>
            <a:r>
              <a:rPr lang="en-US" sz="1300" dirty="0" err="1">
                <a:latin typeface="Consolas"/>
                <a:ea typeface="Lato"/>
                <a:cs typeface="Lato"/>
              </a:rPr>
              <a:t>BS.MaChuyenKhoa</a:t>
            </a:r>
            <a:r>
              <a:rPr lang="en-US" sz="1300" dirty="0">
                <a:latin typeface="Consolas"/>
                <a:ea typeface="Lato"/>
                <a:cs typeface="Lato"/>
              </a:rPr>
              <a:t> = </a:t>
            </a:r>
            <a:r>
              <a:rPr lang="en-US" sz="1300" dirty="0" err="1">
                <a:latin typeface="Consolas"/>
                <a:ea typeface="Lato"/>
                <a:cs typeface="Lato"/>
              </a:rPr>
              <a:t>CK.MaChuyenKhoa</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LEFT JOIN </a:t>
            </a:r>
            <a:r>
              <a:rPr lang="en-US" sz="1300" dirty="0" err="1">
                <a:latin typeface="Consolas"/>
                <a:ea typeface="Lato"/>
                <a:cs typeface="Lato"/>
              </a:rPr>
              <a:t>LichLamViec</a:t>
            </a:r>
            <a:r>
              <a:rPr lang="en-US" sz="1300" dirty="0">
                <a:latin typeface="Consolas"/>
                <a:ea typeface="Lato"/>
                <a:cs typeface="Lato"/>
              </a:rPr>
              <a:t> LLV ON </a:t>
            </a:r>
            <a:r>
              <a:rPr lang="en-US" sz="1300" dirty="0" err="1">
                <a:latin typeface="Consolas"/>
                <a:ea typeface="Lato"/>
                <a:cs typeface="Lato"/>
              </a:rPr>
              <a:t>BS.MaBacSi</a:t>
            </a:r>
            <a:r>
              <a:rPr lang="en-US" sz="1300" dirty="0">
                <a:latin typeface="Consolas"/>
                <a:ea typeface="Lato"/>
                <a:cs typeface="Lato"/>
              </a:rPr>
              <a:t> = </a:t>
            </a:r>
            <a:r>
              <a:rPr lang="en-US" sz="1300" dirty="0" err="1">
                <a:latin typeface="Consolas"/>
                <a:ea typeface="Lato"/>
                <a:cs typeface="Lato"/>
              </a:rPr>
              <a:t>LLV.MaBacSi</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LEFT JOIN </a:t>
            </a:r>
            <a:r>
              <a:rPr lang="en-US" sz="1300" dirty="0" err="1">
                <a:latin typeface="Consolas"/>
                <a:ea typeface="Lato"/>
                <a:cs typeface="Lato"/>
              </a:rPr>
              <a:t>LichHen</a:t>
            </a:r>
            <a:r>
              <a:rPr lang="en-US" sz="1300" dirty="0">
                <a:latin typeface="Consolas"/>
                <a:ea typeface="Lato"/>
                <a:cs typeface="Lato"/>
              </a:rPr>
              <a:t> LH ON </a:t>
            </a:r>
            <a:r>
              <a:rPr lang="en-US" sz="1300" dirty="0" err="1">
                <a:latin typeface="Consolas"/>
                <a:ea typeface="Lato"/>
                <a:cs typeface="Lato"/>
              </a:rPr>
              <a:t>LLV.MaLichLamViec</a:t>
            </a:r>
            <a:r>
              <a:rPr lang="en-US" sz="1300" dirty="0">
                <a:latin typeface="Consolas"/>
                <a:ea typeface="Lato"/>
                <a:cs typeface="Lato"/>
              </a:rPr>
              <a:t> = </a:t>
            </a:r>
            <a:r>
              <a:rPr lang="en-US" sz="1300" dirty="0" err="1">
                <a:latin typeface="Consolas"/>
                <a:ea typeface="Lato"/>
                <a:cs typeface="Lato"/>
              </a:rPr>
              <a:t>LH.MaLichLamViec</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WHERE </a:t>
            </a:r>
            <a:r>
              <a:rPr lang="en-US" sz="1300" dirty="0" err="1">
                <a:latin typeface="Consolas"/>
                <a:ea typeface="Lato"/>
                <a:cs typeface="Lato"/>
              </a:rPr>
              <a:t>LLV.NgayLamViec</a:t>
            </a:r>
            <a:r>
              <a:rPr lang="en-US" sz="1300" dirty="0">
                <a:latin typeface="Consolas"/>
                <a:ea typeface="Lato"/>
                <a:cs typeface="Lato"/>
              </a:rPr>
              <a:t> BETWEEN '2024-12-01' AND '2024-12-31'</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GROUP BY </a:t>
            </a:r>
            <a:r>
              <a:rPr lang="en-US" sz="1300" dirty="0" err="1">
                <a:latin typeface="Consolas"/>
                <a:ea typeface="Lato"/>
                <a:cs typeface="Lato"/>
              </a:rPr>
              <a:t>BS.MaBacSi</a:t>
            </a:r>
            <a:r>
              <a:rPr lang="en-US" sz="1300" dirty="0">
                <a:latin typeface="Consolas"/>
                <a:ea typeface="Lato"/>
                <a:cs typeface="Lato"/>
              </a:rPr>
              <a:t>, </a:t>
            </a:r>
            <a:r>
              <a:rPr lang="en-US" sz="1300" dirty="0" err="1">
                <a:latin typeface="Consolas"/>
                <a:ea typeface="Lato"/>
                <a:cs typeface="Lato"/>
              </a:rPr>
              <a:t>BS.HoTen</a:t>
            </a:r>
            <a:r>
              <a:rPr lang="en-US" sz="1300" dirty="0">
                <a:latin typeface="Consolas"/>
                <a:ea typeface="Lato"/>
                <a:cs typeface="Lato"/>
              </a:rPr>
              <a:t>, </a:t>
            </a:r>
            <a:r>
              <a:rPr lang="en-US" sz="1300" dirty="0" err="1">
                <a:latin typeface="Consolas"/>
                <a:ea typeface="Lato"/>
                <a:cs typeface="Lato"/>
              </a:rPr>
              <a:t>CK.TenChuyenKhoa</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ORDER BY </a:t>
            </a:r>
            <a:r>
              <a:rPr lang="en-US" sz="1300" dirty="0" err="1">
                <a:latin typeface="Consolas"/>
                <a:ea typeface="Lato"/>
                <a:cs typeface="Lato"/>
              </a:rPr>
              <a:t>TenChuyenKhoa</a:t>
            </a:r>
            <a:r>
              <a:rPr lang="en-US" sz="1300" dirty="0">
                <a:latin typeface="Consolas"/>
                <a:ea typeface="Lato"/>
                <a:cs typeface="Lato"/>
              </a:rPr>
              <a:t>, </a:t>
            </a:r>
            <a:r>
              <a:rPr lang="en-US" sz="1300" dirty="0" err="1">
                <a:latin typeface="Consolas"/>
                <a:ea typeface="Lato"/>
                <a:cs typeface="Lato"/>
              </a:rPr>
              <a:t>BS.HoTen</a:t>
            </a:r>
            <a:r>
              <a:rPr lang="en-US" sz="1300" dirty="0">
                <a:latin typeface="Consolas"/>
                <a:ea typeface="Lato"/>
                <a:cs typeface="Lato"/>
              </a:rPr>
              <a:t> )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SELECT </a:t>
            </a:r>
            <a:r>
              <a:rPr lang="en-US" sz="1300" dirty="0" err="1">
                <a:latin typeface="Consolas"/>
                <a:ea typeface="Lato"/>
                <a:cs typeface="Lato"/>
              </a:rPr>
              <a:t>MaBacSi</a:t>
            </a:r>
            <a:r>
              <a:rPr lang="en-US" sz="1300" dirty="0">
                <a:latin typeface="Consolas"/>
                <a:ea typeface="Lato"/>
                <a:cs typeface="Lato"/>
              </a:rPr>
              <a:t>, HoTen, </a:t>
            </a:r>
            <a:r>
              <a:rPr lang="en-US" sz="1300" dirty="0" err="1">
                <a:latin typeface="Consolas"/>
                <a:ea typeface="Lato"/>
                <a:cs typeface="Lato"/>
              </a:rPr>
              <a:t>TenChuyenKhoa</a:t>
            </a:r>
            <a:r>
              <a:rPr lang="en-US" sz="1300" dirty="0">
                <a:latin typeface="Consolas"/>
                <a:ea typeface="Lato"/>
                <a:cs typeface="Lato"/>
              </a:rPr>
              <a:t>, </a:t>
            </a:r>
            <a:r>
              <a:rPr lang="en-US" sz="1300" dirty="0" err="1">
                <a:latin typeface="Consolas"/>
                <a:ea typeface="Lato"/>
                <a:cs typeface="Lato"/>
              </a:rPr>
              <a:t>TongSoLichHen</a:t>
            </a:r>
            <a:r>
              <a:rPr lang="en-US" sz="1300" dirty="0">
                <a:latin typeface="Consolas"/>
                <a:ea typeface="Lato"/>
                <a:cs typeface="Lato"/>
              </a:rPr>
              <a:t>,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ROUND(100.0 * </a:t>
            </a:r>
            <a:r>
              <a:rPr lang="en-US" sz="1300" dirty="0" err="1">
                <a:latin typeface="Consolas"/>
                <a:ea typeface="Lato"/>
                <a:cs typeface="Lato"/>
              </a:rPr>
              <a:t>SoLichDaDat</a:t>
            </a:r>
            <a:r>
              <a:rPr lang="en-US" sz="1300" dirty="0">
                <a:latin typeface="Consolas"/>
                <a:ea typeface="Lato"/>
                <a:cs typeface="Lato"/>
              </a:rPr>
              <a:t> / NULLIF(TongSoLichHen,0), 2) AS </a:t>
            </a:r>
            <a:r>
              <a:rPr lang="en-US" sz="1300" dirty="0" err="1">
                <a:latin typeface="Consolas"/>
                <a:ea typeface="Lato"/>
                <a:cs typeface="Lato"/>
              </a:rPr>
              <a:t>TiLeDaDat</a:t>
            </a:r>
            <a:r>
              <a:rPr lang="en-US" sz="1300" dirty="0">
                <a:latin typeface="Consolas"/>
                <a:ea typeface="Lato"/>
                <a:cs typeface="Lato"/>
              </a:rPr>
              <a:t>,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ROUND(100.0 * </a:t>
            </a:r>
            <a:r>
              <a:rPr lang="en-US" sz="1300" dirty="0" err="1">
                <a:latin typeface="Consolas"/>
                <a:ea typeface="Lato"/>
                <a:cs typeface="Lato"/>
              </a:rPr>
              <a:t>SoLichDaHoanThanh</a:t>
            </a:r>
            <a:r>
              <a:rPr lang="en-US" sz="1300" dirty="0">
                <a:latin typeface="Consolas"/>
                <a:ea typeface="Lato"/>
                <a:cs typeface="Lato"/>
              </a:rPr>
              <a:t> / NULLIF(TongSoLichHen,0), 2) AS </a:t>
            </a:r>
            <a:r>
              <a:rPr lang="en-US" sz="1300" dirty="0" err="1">
                <a:latin typeface="Consolas"/>
                <a:ea typeface="Lato"/>
                <a:cs typeface="Lato"/>
              </a:rPr>
              <a:t>TiLeHoanThanh</a:t>
            </a:r>
            <a:r>
              <a:rPr lang="en-US" sz="1300" dirty="0">
                <a:latin typeface="Consolas"/>
                <a:ea typeface="Lato"/>
                <a:cs typeface="Lato"/>
              </a:rPr>
              <a:t>,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ROUND(100.0 * </a:t>
            </a:r>
            <a:r>
              <a:rPr lang="en-US" sz="1300" dirty="0" err="1">
                <a:latin typeface="Consolas"/>
                <a:ea typeface="Lato"/>
                <a:cs typeface="Lato"/>
              </a:rPr>
              <a:t>SoLichBiHuy</a:t>
            </a:r>
            <a:r>
              <a:rPr lang="en-US" sz="1300" dirty="0">
                <a:latin typeface="Consolas"/>
                <a:ea typeface="Lato"/>
                <a:cs typeface="Lato"/>
              </a:rPr>
              <a:t> / NULLIF(TongSoLichHen,0), 2) AS </a:t>
            </a:r>
            <a:r>
              <a:rPr lang="en-US" sz="1300" dirty="0" err="1">
                <a:latin typeface="Consolas"/>
                <a:ea typeface="Lato"/>
                <a:cs typeface="Lato"/>
              </a:rPr>
              <a:t>TiLeHuy</a:t>
            </a:r>
            <a:r>
              <a:rPr lang="en-US" sz="1300" dirty="0">
                <a:latin typeface="Consolas"/>
                <a:ea typeface="Lato"/>
                <a:cs typeface="Lato"/>
              </a:rPr>
              <a:t>, </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      ROUND(100.0 * </a:t>
            </a:r>
            <a:r>
              <a:rPr lang="en-US" sz="1300" dirty="0" err="1">
                <a:latin typeface="Consolas"/>
                <a:ea typeface="Lato"/>
                <a:cs typeface="Lato"/>
              </a:rPr>
              <a:t>SoLichVangMat</a:t>
            </a:r>
            <a:r>
              <a:rPr lang="en-US" sz="1300" dirty="0">
                <a:latin typeface="Consolas"/>
                <a:ea typeface="Lato"/>
                <a:cs typeface="Lato"/>
              </a:rPr>
              <a:t> / NULLIF(TongSoLichHen,0), 2) AS </a:t>
            </a:r>
            <a:r>
              <a:rPr lang="en-US" sz="1300" dirty="0" err="1">
                <a:latin typeface="Consolas"/>
                <a:ea typeface="Lato"/>
                <a:cs typeface="Lato"/>
              </a:rPr>
              <a:t>TiLeVangMat</a:t>
            </a:r>
            <a:endParaRPr lang="en-US" sz="1300" dirty="0">
              <a:latin typeface="Consolas"/>
            </a:endParaRPr>
          </a:p>
          <a:p>
            <a:pPr indent="0" defTabSz="365760">
              <a:lnSpc>
                <a:spcPct val="100000"/>
              </a:lnSpc>
              <a:spcBef>
                <a:spcPts val="600"/>
              </a:spcBef>
              <a:buNone/>
            </a:pPr>
            <a:r>
              <a:rPr lang="en-US" sz="1300" dirty="0">
                <a:latin typeface="Consolas"/>
                <a:ea typeface="Lato"/>
                <a:cs typeface="Lato"/>
              </a:rPr>
              <a:t>FROM </a:t>
            </a:r>
            <a:r>
              <a:rPr lang="en-US" sz="1300" dirty="0" err="1">
                <a:latin typeface="Consolas"/>
                <a:ea typeface="Lato"/>
                <a:cs typeface="Lato"/>
              </a:rPr>
              <a:t>tmp</a:t>
            </a:r>
            <a:r>
              <a:rPr lang="en-US" sz="1300" dirty="0">
                <a:latin typeface="Consolas"/>
                <a:ea typeface="Lato"/>
                <a:cs typeface="Lato"/>
              </a:rPr>
              <a:t>;</a:t>
            </a:r>
            <a:endParaRPr lang="en-US" sz="1300" dirty="0"/>
          </a:p>
          <a:p>
            <a:pPr marL="0" indent="0" defTabSz="365760">
              <a:lnSpc>
                <a:spcPct val="100000"/>
              </a:lnSpc>
              <a:spcBef>
                <a:spcPts val="600"/>
              </a:spcBef>
              <a:buNone/>
            </a:pPr>
            <a:endParaRPr lang="en-US" sz="1350" dirty="0">
              <a:latin typeface="Consolas" panose="020B0609020204030204" pitchFamily="49" charset="0"/>
            </a:endParaRPr>
          </a:p>
        </p:txBody>
      </p:sp>
      <p:sp>
        <p:nvSpPr>
          <p:cNvPr id="6" name="Content Placeholder 3">
            <a:extLst>
              <a:ext uri="{FF2B5EF4-FFF2-40B4-BE49-F238E27FC236}">
                <a16:creationId xmlns:a16="http://schemas.microsoft.com/office/drawing/2014/main" id="{3A665B4B-B3EB-8207-FF19-40EB3DFFD13A}"/>
              </a:ext>
            </a:extLst>
          </p:cNvPr>
          <p:cNvSpPr txBox="1">
            <a:spLocks/>
          </p:cNvSpPr>
          <p:nvPr/>
        </p:nvSpPr>
        <p:spPr>
          <a:xfrm>
            <a:off x="3715971" y="6174167"/>
            <a:ext cx="7803937" cy="342278"/>
          </a:xfrm>
          <a:prstGeom prst="rect">
            <a:avLst/>
          </a:prstGeom>
          <a:solidFill>
            <a:schemeClr val="bg2"/>
          </a:solidFill>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365760">
              <a:buNone/>
            </a:pPr>
            <a:r>
              <a:rPr lang="en-US" sz="1400" b="1" dirty="0">
                <a:solidFill>
                  <a:srgbClr val="C00000"/>
                </a:solidFill>
                <a:latin typeface="Consolas"/>
                <a:ea typeface="Lato"/>
                <a:cs typeface="Lato"/>
              </a:rPr>
              <a:t>CREATE INDEX </a:t>
            </a:r>
            <a:r>
              <a:rPr lang="en-US" sz="1400" b="1" dirty="0" err="1">
                <a:solidFill>
                  <a:srgbClr val="C00000"/>
                </a:solidFill>
                <a:latin typeface="Consolas"/>
                <a:ea typeface="Lato"/>
                <a:cs typeface="Lato"/>
              </a:rPr>
              <a:t>idx_llv_ngay</a:t>
            </a:r>
            <a:r>
              <a:rPr lang="en-US" sz="1400" b="1" dirty="0">
                <a:solidFill>
                  <a:srgbClr val="C00000"/>
                </a:solidFill>
                <a:latin typeface="Consolas"/>
                <a:ea typeface="Lato"/>
                <a:cs typeface="Lato"/>
              </a:rPr>
              <a:t> ON </a:t>
            </a:r>
            <a:r>
              <a:rPr lang="en-US" sz="1400" b="1" dirty="0" err="1">
                <a:solidFill>
                  <a:srgbClr val="C00000"/>
                </a:solidFill>
                <a:latin typeface="Consolas"/>
                <a:ea typeface="Lato"/>
                <a:cs typeface="Lato"/>
              </a:rPr>
              <a:t>LichLamViec</a:t>
            </a:r>
            <a:r>
              <a:rPr lang="en-US" sz="1400" b="1" dirty="0">
                <a:solidFill>
                  <a:srgbClr val="C00000"/>
                </a:solidFill>
                <a:latin typeface="Consolas"/>
                <a:ea typeface="Lato"/>
                <a:cs typeface="Lato"/>
              </a:rPr>
              <a:t>(</a:t>
            </a:r>
            <a:r>
              <a:rPr lang="en-US" sz="1400" b="1" dirty="0" err="1">
                <a:solidFill>
                  <a:srgbClr val="C00000"/>
                </a:solidFill>
                <a:latin typeface="Consolas"/>
                <a:ea typeface="Lato"/>
                <a:cs typeface="Lato"/>
              </a:rPr>
              <a:t>NgayLamViec</a:t>
            </a:r>
            <a:r>
              <a:rPr lang="en-US" sz="1400" b="1" dirty="0">
                <a:solidFill>
                  <a:srgbClr val="C00000"/>
                </a:solidFill>
                <a:latin typeface="Consolas"/>
                <a:ea typeface="Lato"/>
                <a:cs typeface="Lato"/>
              </a:rPr>
              <a:t>);</a:t>
            </a:r>
            <a:endParaRPr lang="en-US" sz="3600" b="1" dirty="0">
              <a:solidFill>
                <a:srgbClr val="C00000"/>
              </a:solidFill>
              <a:latin typeface="Consolas"/>
            </a:endParaRPr>
          </a:p>
          <a:p>
            <a:pPr indent="0" defTabSz="365760">
              <a:lnSpc>
                <a:spcPct val="100000"/>
              </a:lnSpc>
              <a:spcBef>
                <a:spcPts val="600"/>
              </a:spcBef>
              <a:buFont typeface="Arial" panose="020B0604020202020204" pitchFamily="34" charset="0"/>
              <a:buNone/>
            </a:pPr>
            <a:endParaRPr lang="en-US" sz="1600" b="1" dirty="0">
              <a:solidFill>
                <a:srgbClr val="C00000"/>
              </a:solidFill>
              <a:latin typeface="Consolas"/>
            </a:endParaRPr>
          </a:p>
        </p:txBody>
      </p:sp>
    </p:spTree>
    <p:extLst>
      <p:ext uri="{BB962C8B-B14F-4D97-AF65-F5344CB8AC3E}">
        <p14:creationId xmlns:p14="http://schemas.microsoft.com/office/powerpoint/2010/main" val="40494731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BBD824-DC58-D1A1-78AB-6B84B275E2B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725CEF9-FB16-D9E9-0F63-1840C5D61F14}"/>
              </a:ext>
            </a:extLst>
          </p:cNvPr>
          <p:cNvSpPr>
            <a:spLocks noGrp="1"/>
          </p:cNvSpPr>
          <p:nvPr>
            <p:ph type="sldNum" sz="quarter" idx="12"/>
          </p:nvPr>
        </p:nvSpPr>
        <p:spPr/>
        <p:txBody>
          <a:bodyPr/>
          <a:lstStyle/>
          <a:p>
            <a:fld id="{9EA0BE3B-158A-4EDF-80DC-E394A0D1600F}" type="slidenum">
              <a:rPr lang="en-US" smtClean="0"/>
              <a:pPr/>
              <a:t>31</a:t>
            </a:fld>
            <a:endParaRPr lang="en-US"/>
          </a:p>
        </p:txBody>
      </p:sp>
      <p:sp>
        <p:nvSpPr>
          <p:cNvPr id="3" name="Title 2">
            <a:extLst>
              <a:ext uri="{FF2B5EF4-FFF2-40B4-BE49-F238E27FC236}">
                <a16:creationId xmlns:a16="http://schemas.microsoft.com/office/drawing/2014/main" id="{0D915CC1-F3DD-D883-06F2-8F8626F89907}"/>
              </a:ext>
            </a:extLst>
          </p:cNvPr>
          <p:cNvSpPr>
            <a:spLocks noGrp="1"/>
          </p:cNvSpPr>
          <p:nvPr>
            <p:ph type="title"/>
          </p:nvPr>
        </p:nvSpPr>
        <p:spPr>
          <a:xfrm>
            <a:off x="328439" y="81651"/>
            <a:ext cx="11514528" cy="436098"/>
          </a:xfrm>
        </p:spPr>
        <p:txBody>
          <a:bodyPr lIns="91440" tIns="45720" rIns="91440" bIns="45720" anchor="t"/>
          <a:lstStyle/>
          <a:p>
            <a:r>
              <a:rPr lang="en-US" sz="1600">
                <a:latin typeface="Lato"/>
                <a:ea typeface="Lato"/>
                <a:cs typeface="Lato"/>
              </a:rPr>
              <a:t>3. Thống kê lịch hẹn theo từng bác sĩ trong tháng 12 năm 2024. Thông tin bao gồm tỉ lệ lịch được đặt (chưa hoàn tất), tỉ lệ hoàn tất lịch hẹn, tỉ lệ lịch bị hủy.</a:t>
            </a:r>
            <a:endParaRPr lang="en-US" sz="1600"/>
          </a:p>
        </p:txBody>
      </p:sp>
      <p:graphicFrame>
        <p:nvGraphicFramePr>
          <p:cNvPr id="8" name="Content Placeholder 7">
            <a:extLst>
              <a:ext uri="{FF2B5EF4-FFF2-40B4-BE49-F238E27FC236}">
                <a16:creationId xmlns:a16="http://schemas.microsoft.com/office/drawing/2014/main" id="{B22F551E-50D9-C859-978E-C8B7C6005B69}"/>
              </a:ext>
            </a:extLst>
          </p:cNvPr>
          <p:cNvGraphicFramePr>
            <a:graphicFrameLocks noGrp="1"/>
          </p:cNvGraphicFramePr>
          <p:nvPr>
            <p:ph sz="quarter" idx="13"/>
            <p:extLst>
              <p:ext uri="{D42A27DB-BD31-4B8C-83A1-F6EECF244321}">
                <p14:modId xmlns:p14="http://schemas.microsoft.com/office/powerpoint/2010/main" val="3069880686"/>
              </p:ext>
            </p:extLst>
          </p:nvPr>
        </p:nvGraphicFramePr>
        <p:xfrm>
          <a:off x="338138" y="1944431"/>
          <a:ext cx="11515722" cy="1483360"/>
        </p:xfrm>
        <a:graphic>
          <a:graphicData uri="http://schemas.openxmlformats.org/drawingml/2006/table">
            <a:tbl>
              <a:tblPr firstRow="1" bandRow="1">
                <a:tableStyleId>{5C22544A-7EE6-4342-B048-85BDC9FD1C3A}</a:tableStyleId>
              </a:tblPr>
              <a:tblGrid>
                <a:gridCol w="3161195">
                  <a:extLst>
                    <a:ext uri="{9D8B030D-6E8A-4147-A177-3AD203B41FA5}">
                      <a16:colId xmlns:a16="http://schemas.microsoft.com/office/drawing/2014/main" val="625788494"/>
                    </a:ext>
                  </a:extLst>
                </a:gridCol>
                <a:gridCol w="3989456">
                  <a:extLst>
                    <a:ext uri="{9D8B030D-6E8A-4147-A177-3AD203B41FA5}">
                      <a16:colId xmlns:a16="http://schemas.microsoft.com/office/drawing/2014/main" val="3769013197"/>
                    </a:ext>
                  </a:extLst>
                </a:gridCol>
                <a:gridCol w="4365071">
                  <a:extLst>
                    <a:ext uri="{9D8B030D-6E8A-4147-A177-3AD203B41FA5}">
                      <a16:colId xmlns:a16="http://schemas.microsoft.com/office/drawing/2014/main" val="1594917206"/>
                    </a:ext>
                  </a:extLst>
                </a:gridCol>
              </a:tblGrid>
              <a:tr h="370840">
                <a:tc>
                  <a:txBody>
                    <a:bodyPr/>
                    <a:lstStyle/>
                    <a:p>
                      <a:r>
                        <a:rPr lang="en-US"/>
                        <a:t>Thông số</a:t>
                      </a:r>
                    </a:p>
                  </a:txBody>
                  <a:tcPr/>
                </a:tc>
                <a:tc>
                  <a:txBody>
                    <a:bodyPr/>
                    <a:lstStyle/>
                    <a:p>
                      <a:pPr lvl="0">
                        <a:buNone/>
                      </a:pPr>
                      <a:r>
                        <a:rPr lang="en-US"/>
                        <a:t>Trước khi tạo index</a:t>
                      </a:r>
                    </a:p>
                  </a:txBody>
                  <a:tcPr/>
                </a:tc>
                <a:tc>
                  <a:txBody>
                    <a:bodyPr/>
                    <a:lstStyle/>
                    <a:p>
                      <a:r>
                        <a:rPr lang="en-US"/>
                        <a:t>Sau khi tạo index</a:t>
                      </a:r>
                    </a:p>
                  </a:txBody>
                  <a:tcPr/>
                </a:tc>
                <a:extLst>
                  <a:ext uri="{0D108BD9-81ED-4DB2-BD59-A6C34878D82A}">
                    <a16:rowId xmlns:a16="http://schemas.microsoft.com/office/drawing/2014/main" val="157931686"/>
                  </a:ext>
                </a:extLst>
              </a:tr>
              <a:tr h="370840">
                <a:tc>
                  <a:txBody>
                    <a:bodyPr/>
                    <a:lstStyle/>
                    <a:p>
                      <a:r>
                        <a:rPr lang="en-US"/>
                        <a:t>Thời gian thực thi </a:t>
                      </a:r>
                    </a:p>
                  </a:txBody>
                  <a:tcPr/>
                </a:tc>
                <a:tc>
                  <a:txBody>
                    <a:bodyPr/>
                    <a:lstStyle/>
                    <a:p>
                      <a:pPr lvl="0">
                        <a:buNone/>
                      </a:pPr>
                      <a:r>
                        <a:rPr lang="en-US" sz="1800" b="0" i="0" u="none" strike="noStrike" noProof="0" dirty="0">
                          <a:latin typeface="Calibri"/>
                        </a:rPr>
                        <a:t>37.7925 </a:t>
                      </a:r>
                      <a:r>
                        <a:rPr lang="en-US" sz="1800" b="0" i="0" u="none" strike="noStrike" noProof="0" dirty="0" err="1">
                          <a:latin typeface="Calibri"/>
                        </a:rPr>
                        <a:t>ms</a:t>
                      </a:r>
                      <a:endParaRPr lang="en-US" dirty="0"/>
                    </a:p>
                  </a:txBody>
                  <a:tcPr/>
                </a:tc>
                <a:tc>
                  <a:txBody>
                    <a:bodyPr/>
                    <a:lstStyle/>
                    <a:p>
                      <a:pPr lvl="0">
                        <a:buNone/>
                      </a:pPr>
                      <a:r>
                        <a:rPr lang="en-US" sz="1800" b="0" i="0" u="none" strike="noStrike" noProof="0" dirty="0">
                          <a:latin typeface="Calibri"/>
                        </a:rPr>
                        <a:t>12.211 </a:t>
                      </a:r>
                      <a:r>
                        <a:rPr lang="en-US" sz="1800" b="0" i="0" u="none" strike="noStrike" noProof="0" dirty="0" err="1">
                          <a:latin typeface="Calibri"/>
                        </a:rPr>
                        <a:t>ms</a:t>
                      </a:r>
                      <a:endParaRPr lang="en-US" dirty="0"/>
                    </a:p>
                  </a:txBody>
                  <a:tcPr/>
                </a:tc>
                <a:extLst>
                  <a:ext uri="{0D108BD9-81ED-4DB2-BD59-A6C34878D82A}">
                    <a16:rowId xmlns:a16="http://schemas.microsoft.com/office/drawing/2014/main" val="603535249"/>
                  </a:ext>
                </a:extLst>
              </a:tr>
              <a:tr h="370840">
                <a:tc>
                  <a:txBody>
                    <a:bodyPr/>
                    <a:lstStyle/>
                    <a:p>
                      <a:r>
                        <a:rPr lang="en-US"/>
                        <a:t>Phương thức truy cập</a:t>
                      </a:r>
                    </a:p>
                  </a:txBody>
                  <a:tcPr/>
                </a:tc>
                <a:tc>
                  <a:txBody>
                    <a:bodyPr/>
                    <a:lstStyle/>
                    <a:p>
                      <a:r>
                        <a:rPr lang="en-US"/>
                        <a:t>Seq Scan (&gt; 50000 bản ghi)</a:t>
                      </a:r>
                    </a:p>
                  </a:txBody>
                  <a:tcPr/>
                </a:tc>
                <a:tc>
                  <a:txBody>
                    <a:bodyPr/>
                    <a:lstStyle/>
                    <a:p>
                      <a:r>
                        <a:rPr lang="en-US" dirty="0"/>
                        <a:t>Bitmap Index Scan (~2700 </a:t>
                      </a:r>
                      <a:r>
                        <a:rPr lang="en-US" dirty="0" err="1"/>
                        <a:t>bản</a:t>
                      </a:r>
                      <a:r>
                        <a:rPr lang="en-US" dirty="0"/>
                        <a:t> </a:t>
                      </a:r>
                      <a:r>
                        <a:rPr lang="en-US" dirty="0" err="1"/>
                        <a:t>ghi</a:t>
                      </a:r>
                      <a:r>
                        <a:rPr lang="en-US" dirty="0"/>
                        <a:t>)</a:t>
                      </a:r>
                    </a:p>
                  </a:txBody>
                  <a:tcPr/>
                </a:tc>
                <a:extLst>
                  <a:ext uri="{0D108BD9-81ED-4DB2-BD59-A6C34878D82A}">
                    <a16:rowId xmlns:a16="http://schemas.microsoft.com/office/drawing/2014/main" val="4107138710"/>
                  </a:ext>
                </a:extLst>
              </a:tr>
              <a:tr h="370840">
                <a:tc>
                  <a:txBody>
                    <a:bodyPr/>
                    <a:lstStyle/>
                    <a:p>
                      <a:r>
                        <a:rPr lang="en-US"/>
                        <a:t>Đánh giá hiệu năng</a:t>
                      </a:r>
                    </a:p>
                  </a:txBody>
                  <a:tcPr/>
                </a:tc>
                <a:tc>
                  <a:txBody>
                    <a:bodyPr/>
                    <a:lstStyle/>
                    <a:p>
                      <a:r>
                        <a:rPr lang="en-US"/>
                        <a:t>Khá chậm</a:t>
                      </a:r>
                    </a:p>
                  </a:txBody>
                  <a:tcPr/>
                </a:tc>
                <a:tc>
                  <a:txBody>
                    <a:bodyPr/>
                    <a:lstStyle/>
                    <a:p>
                      <a:r>
                        <a:rPr lang="en-US" dirty="0" err="1"/>
                        <a:t>Tối</a:t>
                      </a:r>
                      <a:r>
                        <a:rPr lang="en-US" dirty="0"/>
                        <a:t> </a:t>
                      </a:r>
                      <a:r>
                        <a:rPr lang="en-US" dirty="0" err="1"/>
                        <a:t>ưu</a:t>
                      </a:r>
                      <a:r>
                        <a:rPr lang="en-US" dirty="0"/>
                        <a:t>, </a:t>
                      </a:r>
                      <a:r>
                        <a:rPr lang="en-US" dirty="0" err="1"/>
                        <a:t>nhanh</a:t>
                      </a:r>
                      <a:r>
                        <a:rPr lang="en-US" dirty="0"/>
                        <a:t> </a:t>
                      </a:r>
                      <a:r>
                        <a:rPr lang="en-US" dirty="0" err="1"/>
                        <a:t>hơn</a:t>
                      </a:r>
                      <a:r>
                        <a:rPr lang="en-US" dirty="0"/>
                        <a:t> </a:t>
                      </a:r>
                      <a:r>
                        <a:rPr lang="en-US" dirty="0" err="1"/>
                        <a:t>gấp</a:t>
                      </a:r>
                      <a:r>
                        <a:rPr lang="en-US" dirty="0"/>
                        <a:t> </a:t>
                      </a:r>
                      <a:r>
                        <a:rPr lang="en-US" dirty="0" err="1"/>
                        <a:t>khoảng</a:t>
                      </a:r>
                      <a:r>
                        <a:rPr lang="en-US" dirty="0"/>
                        <a:t> 3 </a:t>
                      </a:r>
                      <a:r>
                        <a:rPr lang="en-US" dirty="0" err="1"/>
                        <a:t>lần</a:t>
                      </a:r>
                      <a:endParaRPr lang="en-US" dirty="0"/>
                    </a:p>
                  </a:txBody>
                  <a:tcPr/>
                </a:tc>
                <a:extLst>
                  <a:ext uri="{0D108BD9-81ED-4DB2-BD59-A6C34878D82A}">
                    <a16:rowId xmlns:a16="http://schemas.microsoft.com/office/drawing/2014/main" val="1859459247"/>
                  </a:ext>
                </a:extLst>
              </a:tr>
            </a:tbl>
          </a:graphicData>
        </a:graphic>
      </p:graphicFrame>
      <p:sp>
        <p:nvSpPr>
          <p:cNvPr id="10" name="Content Placeholder 3">
            <a:extLst>
              <a:ext uri="{FF2B5EF4-FFF2-40B4-BE49-F238E27FC236}">
                <a16:creationId xmlns:a16="http://schemas.microsoft.com/office/drawing/2014/main" id="{8540E3A4-8231-8CCC-5482-4048D20889CD}"/>
              </a:ext>
            </a:extLst>
          </p:cNvPr>
          <p:cNvSpPr txBox="1">
            <a:spLocks/>
          </p:cNvSpPr>
          <p:nvPr/>
        </p:nvSpPr>
        <p:spPr>
          <a:xfrm>
            <a:off x="2181674" y="5319491"/>
            <a:ext cx="7803937" cy="342278"/>
          </a:xfrm>
          <a:prstGeom prst="rect">
            <a:avLst/>
          </a:prstGeom>
          <a:solidFill>
            <a:schemeClr val="bg2"/>
          </a:solidFill>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Lato" panose="020F0502020204030203" pitchFamily="34" charset="0"/>
                <a:ea typeface="Lato" panose="020F0502020204030203" pitchFamily="34" charset="0"/>
                <a:cs typeface="Lato" panose="020F050202020403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Lato" panose="020F0502020204030203" pitchFamily="34" charset="0"/>
                <a:ea typeface="Lato" panose="020F0502020204030203" pitchFamily="34" charset="0"/>
                <a:cs typeface="Lato" panose="020F050202020403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Lato" panose="020F0502020204030203" pitchFamily="34" charset="0"/>
                <a:ea typeface="Lato" panose="020F0502020204030203" pitchFamily="34" charset="0"/>
                <a:cs typeface="Lato" panose="020F050202020403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Lato" panose="020F0502020204030203" pitchFamily="34" charset="0"/>
                <a:ea typeface="Lato" panose="020F0502020204030203" pitchFamily="34" charset="0"/>
                <a:cs typeface="Lato"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defTabSz="365760">
              <a:buNone/>
            </a:pPr>
            <a:r>
              <a:rPr lang="en-US" sz="1400" b="1" dirty="0">
                <a:solidFill>
                  <a:srgbClr val="C00000"/>
                </a:solidFill>
                <a:latin typeface="Consolas"/>
                <a:ea typeface="Lato"/>
                <a:cs typeface="Lato"/>
              </a:rPr>
              <a:t>CREATE INDEX </a:t>
            </a:r>
            <a:r>
              <a:rPr lang="en-US" sz="1400" b="1" dirty="0" err="1">
                <a:solidFill>
                  <a:srgbClr val="C00000"/>
                </a:solidFill>
                <a:latin typeface="Consolas"/>
                <a:ea typeface="Lato"/>
                <a:cs typeface="Lato"/>
              </a:rPr>
              <a:t>idx_llv_ngay</a:t>
            </a:r>
            <a:r>
              <a:rPr lang="en-US" sz="1400" b="1" dirty="0">
                <a:solidFill>
                  <a:srgbClr val="C00000"/>
                </a:solidFill>
                <a:latin typeface="Consolas"/>
                <a:ea typeface="Lato"/>
                <a:cs typeface="Lato"/>
              </a:rPr>
              <a:t> ON </a:t>
            </a:r>
            <a:r>
              <a:rPr lang="en-US" sz="1400" b="1" dirty="0" err="1">
                <a:solidFill>
                  <a:srgbClr val="C00000"/>
                </a:solidFill>
                <a:latin typeface="Consolas"/>
                <a:ea typeface="Lato"/>
                <a:cs typeface="Lato"/>
              </a:rPr>
              <a:t>LichLamViec</a:t>
            </a:r>
            <a:r>
              <a:rPr lang="en-US" sz="1400" b="1" dirty="0">
                <a:solidFill>
                  <a:srgbClr val="C00000"/>
                </a:solidFill>
                <a:latin typeface="Consolas"/>
                <a:ea typeface="Lato"/>
                <a:cs typeface="Lato"/>
              </a:rPr>
              <a:t>(</a:t>
            </a:r>
            <a:r>
              <a:rPr lang="en-US" sz="1400" b="1" dirty="0" err="1">
                <a:solidFill>
                  <a:srgbClr val="C00000"/>
                </a:solidFill>
                <a:latin typeface="Consolas"/>
                <a:ea typeface="Lato"/>
                <a:cs typeface="Lato"/>
              </a:rPr>
              <a:t>NgayLamViec</a:t>
            </a:r>
            <a:r>
              <a:rPr lang="en-US" sz="1400" b="1" dirty="0">
                <a:solidFill>
                  <a:srgbClr val="C00000"/>
                </a:solidFill>
                <a:latin typeface="Consolas"/>
                <a:ea typeface="Lato"/>
                <a:cs typeface="Lato"/>
              </a:rPr>
              <a:t>);</a:t>
            </a:r>
            <a:endParaRPr lang="en-US" sz="3600" b="1" dirty="0">
              <a:solidFill>
                <a:srgbClr val="C00000"/>
              </a:solidFill>
              <a:latin typeface="Consolas"/>
            </a:endParaRPr>
          </a:p>
          <a:p>
            <a:pPr indent="0" defTabSz="365760">
              <a:lnSpc>
                <a:spcPct val="100000"/>
              </a:lnSpc>
              <a:spcBef>
                <a:spcPts val="600"/>
              </a:spcBef>
              <a:buFont typeface="Arial" panose="020B0604020202020204" pitchFamily="34" charset="0"/>
              <a:buNone/>
            </a:pPr>
            <a:endParaRPr lang="en-US" sz="1600" b="1" dirty="0">
              <a:solidFill>
                <a:srgbClr val="C00000"/>
              </a:solidFill>
              <a:latin typeface="Consolas"/>
            </a:endParaRPr>
          </a:p>
        </p:txBody>
      </p:sp>
    </p:spTree>
    <p:extLst>
      <p:ext uri="{BB962C8B-B14F-4D97-AF65-F5344CB8AC3E}">
        <p14:creationId xmlns:p14="http://schemas.microsoft.com/office/powerpoint/2010/main" val="32830322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a:extLst>
              <a:ext uri="{FF2B5EF4-FFF2-40B4-BE49-F238E27FC236}">
                <a16:creationId xmlns:a16="http://schemas.microsoft.com/office/drawing/2014/main" id="{5945A2BB-ABB6-48FB-A491-502474D93E34}"/>
              </a:ext>
            </a:extLst>
          </p:cNvPr>
          <p:cNvSpPr txBox="1">
            <a:spLocks/>
          </p:cNvSpPr>
          <p:nvPr/>
        </p:nvSpPr>
        <p:spPr>
          <a:xfrm>
            <a:off x="5605763" y="2869457"/>
            <a:ext cx="542245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6000"/>
              <a:t>THANK YOU !</a:t>
            </a:r>
          </a:p>
        </p:txBody>
      </p:sp>
      <p:sp>
        <p:nvSpPr>
          <p:cNvPr id="3" name="Slide Number Placeholder 2">
            <a:extLst>
              <a:ext uri="{FF2B5EF4-FFF2-40B4-BE49-F238E27FC236}">
                <a16:creationId xmlns:a16="http://schemas.microsoft.com/office/drawing/2014/main" id="{B255FE58-BA70-418C-863F-55066B6675FB}"/>
              </a:ext>
            </a:extLst>
          </p:cNvPr>
          <p:cNvSpPr>
            <a:spLocks noGrp="1"/>
          </p:cNvSpPr>
          <p:nvPr>
            <p:ph type="sldNum" sz="quarter" idx="12"/>
          </p:nvPr>
        </p:nvSpPr>
        <p:spPr/>
        <p:txBody>
          <a:bodyPr/>
          <a:lstStyle/>
          <a:p>
            <a:fld id="{9EA0BE3B-158A-4EDF-80DC-E394A0D1600F}" type="slidenum">
              <a:rPr lang="en-US" smtClean="0"/>
              <a:pPr/>
              <a:t>32</a:t>
            </a:fld>
            <a:endParaRPr lang="en-US"/>
          </a:p>
        </p:txBody>
      </p:sp>
    </p:spTree>
    <p:extLst>
      <p:ext uri="{BB962C8B-B14F-4D97-AF65-F5344CB8AC3E}">
        <p14:creationId xmlns:p14="http://schemas.microsoft.com/office/powerpoint/2010/main" val="27906271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lIns="91440" tIns="45720" rIns="91440" bIns="45720" anchor="t"/>
          <a:lstStyle/>
          <a:p>
            <a:r>
              <a:rPr lang="en-US">
                <a:latin typeface="Lato"/>
                <a:ea typeface="Lato"/>
                <a:cs typeface="Lato"/>
              </a:rPr>
              <a:t>VẤN ĐỀ</a:t>
            </a:r>
            <a:endParaRPr lang="en-US"/>
          </a:p>
        </p:txBody>
      </p:sp>
      <p:sp>
        <p:nvSpPr>
          <p:cNvPr id="3" name="Content Placeholder 2">
            <a:extLst>
              <a:ext uri="{FF2B5EF4-FFF2-40B4-BE49-F238E27FC236}">
                <a16:creationId xmlns:a16="http://schemas.microsoft.com/office/drawing/2014/main" id="{3573E091-9DCD-4DE7-96D1-A93E44E0F5B9}"/>
              </a:ext>
            </a:extLst>
          </p:cNvPr>
          <p:cNvSpPr>
            <a:spLocks noGrp="1"/>
          </p:cNvSpPr>
          <p:nvPr>
            <p:ph sz="quarter" idx="13"/>
          </p:nvPr>
        </p:nvSpPr>
        <p:spPr/>
        <p:txBody>
          <a:bodyPr lIns="91440" tIns="45720" rIns="91440" bIns="45720" anchor="t"/>
          <a:lstStyle/>
          <a:p>
            <a:r>
              <a:rPr lang="en-US">
                <a:solidFill>
                  <a:srgbClr val="000000"/>
                </a:solidFill>
                <a:latin typeface="Lato"/>
                <a:ea typeface="Lato"/>
                <a:cs typeface="Lato"/>
              </a:rPr>
              <a:t>   Nhu </a:t>
            </a:r>
            <a:r>
              <a:rPr lang="en-US" err="1">
                <a:solidFill>
                  <a:srgbClr val="000000"/>
                </a:solidFill>
                <a:latin typeface="Lato"/>
                <a:ea typeface="Lato"/>
                <a:cs typeface="Lato"/>
              </a:rPr>
              <a:t>cầu</a:t>
            </a:r>
            <a:r>
              <a:rPr lang="en-US">
                <a:solidFill>
                  <a:srgbClr val="000000"/>
                </a:solidFill>
                <a:latin typeface="Lato"/>
                <a:ea typeface="Lato"/>
                <a:cs typeface="Lato"/>
              </a:rPr>
              <a:t> </a:t>
            </a:r>
            <a:r>
              <a:rPr lang="en-US" err="1">
                <a:solidFill>
                  <a:srgbClr val="000000"/>
                </a:solidFill>
                <a:latin typeface="Lato"/>
                <a:ea typeface="Lato"/>
                <a:cs typeface="Lato"/>
              </a:rPr>
              <a:t>khám</a:t>
            </a:r>
            <a:r>
              <a:rPr lang="en-US">
                <a:solidFill>
                  <a:srgbClr val="000000"/>
                </a:solidFill>
                <a:latin typeface="Lato"/>
                <a:ea typeface="Lato"/>
                <a:cs typeface="Lato"/>
              </a:rPr>
              <a:t> </a:t>
            </a:r>
            <a:r>
              <a:rPr lang="en-US" err="1">
                <a:solidFill>
                  <a:srgbClr val="000000"/>
                </a:solidFill>
                <a:latin typeface="Lato"/>
                <a:ea typeface="Lato"/>
                <a:cs typeface="Lato"/>
              </a:rPr>
              <a:t>bệnh</a:t>
            </a:r>
            <a:r>
              <a:rPr lang="en-US">
                <a:solidFill>
                  <a:srgbClr val="000000"/>
                </a:solidFill>
                <a:latin typeface="Lato"/>
                <a:ea typeface="Lato"/>
                <a:cs typeface="Lato"/>
              </a:rPr>
              <a:t> </a:t>
            </a:r>
            <a:r>
              <a:rPr lang="en-US" err="1">
                <a:solidFill>
                  <a:srgbClr val="000000"/>
                </a:solidFill>
                <a:latin typeface="Lato"/>
                <a:ea typeface="Lato"/>
                <a:cs typeface="Lato"/>
              </a:rPr>
              <a:t>tăng</a:t>
            </a:r>
            <a:r>
              <a:rPr lang="en-US">
                <a:solidFill>
                  <a:srgbClr val="000000"/>
                </a:solidFill>
                <a:latin typeface="Lato"/>
                <a:ea typeface="Lato"/>
                <a:cs typeface="Lato"/>
              </a:rPr>
              <a:t> → </a:t>
            </a:r>
            <a:r>
              <a:rPr lang="en-US" err="1">
                <a:solidFill>
                  <a:srgbClr val="000000"/>
                </a:solidFill>
                <a:latin typeface="Lato"/>
                <a:ea typeface="Lato"/>
                <a:cs typeface="Lato"/>
              </a:rPr>
              <a:t>Quá</a:t>
            </a:r>
            <a:r>
              <a:rPr lang="en-US">
                <a:solidFill>
                  <a:srgbClr val="000000"/>
                </a:solidFill>
                <a:latin typeface="Lato"/>
                <a:ea typeface="Lato"/>
                <a:cs typeface="Lato"/>
              </a:rPr>
              <a:t> </a:t>
            </a:r>
            <a:r>
              <a:rPr lang="en-US" err="1">
                <a:solidFill>
                  <a:srgbClr val="000000"/>
                </a:solidFill>
                <a:latin typeface="Lato"/>
                <a:ea typeface="Lato"/>
                <a:cs typeface="Lato"/>
              </a:rPr>
              <a:t>tải</a:t>
            </a:r>
            <a:r>
              <a:rPr lang="en-US">
                <a:solidFill>
                  <a:srgbClr val="000000"/>
                </a:solidFill>
                <a:latin typeface="Lato"/>
                <a:ea typeface="Lato"/>
                <a:cs typeface="Lato"/>
              </a:rPr>
              <a:t> </a:t>
            </a:r>
            <a:r>
              <a:rPr lang="en-US" err="1">
                <a:solidFill>
                  <a:srgbClr val="000000"/>
                </a:solidFill>
                <a:latin typeface="Lato"/>
                <a:ea typeface="Lato"/>
                <a:cs typeface="Lato"/>
              </a:rPr>
              <a:t>tại</a:t>
            </a:r>
            <a:r>
              <a:rPr lang="en-US">
                <a:solidFill>
                  <a:srgbClr val="000000"/>
                </a:solidFill>
                <a:latin typeface="Lato"/>
                <a:ea typeface="Lato"/>
                <a:cs typeface="Lato"/>
              </a:rPr>
              <a:t> </a:t>
            </a:r>
            <a:r>
              <a:rPr lang="en-US" err="1">
                <a:solidFill>
                  <a:srgbClr val="000000"/>
                </a:solidFill>
                <a:latin typeface="Lato"/>
                <a:ea typeface="Lato"/>
                <a:cs typeface="Lato"/>
              </a:rPr>
              <a:t>bệnh</a:t>
            </a:r>
            <a:r>
              <a:rPr lang="en-US">
                <a:solidFill>
                  <a:srgbClr val="000000"/>
                </a:solidFill>
                <a:latin typeface="Lato"/>
                <a:ea typeface="Lato"/>
                <a:cs typeface="Lato"/>
              </a:rPr>
              <a:t> </a:t>
            </a:r>
            <a:r>
              <a:rPr lang="en-US" err="1">
                <a:solidFill>
                  <a:srgbClr val="000000"/>
                </a:solidFill>
                <a:latin typeface="Lato"/>
                <a:ea typeface="Lato"/>
                <a:cs typeface="Lato"/>
              </a:rPr>
              <a:t>viện</a:t>
            </a:r>
            <a:endParaRPr lang="en-US" err="1">
              <a:solidFill>
                <a:srgbClr val="000000"/>
              </a:solidFill>
            </a:endParaRPr>
          </a:p>
          <a:p>
            <a:pPr marL="457200" indent="-457200"/>
            <a:r>
              <a:rPr lang="en-US">
                <a:solidFill>
                  <a:srgbClr val="000000"/>
                </a:solidFill>
                <a:latin typeface="Lato"/>
                <a:ea typeface="Lato"/>
                <a:cs typeface="Lato"/>
              </a:rPr>
              <a:t>Quy </a:t>
            </a:r>
            <a:r>
              <a:rPr lang="en-US" err="1">
                <a:solidFill>
                  <a:srgbClr val="000000"/>
                </a:solidFill>
                <a:latin typeface="Lato"/>
                <a:ea typeface="Lato"/>
                <a:cs typeface="Lato"/>
              </a:rPr>
              <a:t>trình</a:t>
            </a:r>
            <a:r>
              <a:rPr lang="en-US">
                <a:solidFill>
                  <a:srgbClr val="000000"/>
                </a:solidFill>
                <a:latin typeface="Lato"/>
                <a:ea typeface="Lato"/>
                <a:cs typeface="Lato"/>
              </a:rPr>
              <a:t> </a:t>
            </a:r>
            <a:r>
              <a:rPr lang="en-US" err="1">
                <a:solidFill>
                  <a:srgbClr val="000000"/>
                </a:solidFill>
                <a:latin typeface="Lato"/>
                <a:ea typeface="Lato"/>
                <a:cs typeface="Lato"/>
              </a:rPr>
              <a:t>đặt</a:t>
            </a:r>
            <a:r>
              <a:rPr lang="en-US">
                <a:solidFill>
                  <a:srgbClr val="000000"/>
                </a:solidFill>
                <a:latin typeface="Lato"/>
                <a:ea typeface="Lato"/>
                <a:cs typeface="Lato"/>
              </a:rPr>
              <a:t> </a:t>
            </a:r>
            <a:r>
              <a:rPr lang="en-US" err="1">
                <a:solidFill>
                  <a:srgbClr val="000000"/>
                </a:solidFill>
                <a:latin typeface="Lato"/>
                <a:ea typeface="Lato"/>
                <a:cs typeface="Lato"/>
              </a:rPr>
              <a:t>lịch</a:t>
            </a:r>
            <a:r>
              <a:rPr lang="en-US">
                <a:solidFill>
                  <a:srgbClr val="000000"/>
                </a:solidFill>
                <a:latin typeface="Lato"/>
                <a:ea typeface="Lato"/>
                <a:cs typeface="Lato"/>
              </a:rPr>
              <a:t> </a:t>
            </a:r>
            <a:r>
              <a:rPr lang="en-US" err="1">
                <a:solidFill>
                  <a:srgbClr val="000000"/>
                </a:solidFill>
                <a:latin typeface="Lato"/>
                <a:ea typeface="Lato"/>
                <a:cs typeface="Lato"/>
              </a:rPr>
              <a:t>thủ</a:t>
            </a:r>
            <a:r>
              <a:rPr lang="en-US">
                <a:solidFill>
                  <a:srgbClr val="000000"/>
                </a:solidFill>
                <a:latin typeface="Lato"/>
                <a:ea typeface="Lato"/>
                <a:cs typeface="Lato"/>
              </a:rPr>
              <a:t> </a:t>
            </a:r>
            <a:r>
              <a:rPr lang="en-US" err="1">
                <a:solidFill>
                  <a:srgbClr val="000000"/>
                </a:solidFill>
                <a:latin typeface="Lato"/>
                <a:ea typeface="Lato"/>
                <a:cs typeface="Lato"/>
              </a:rPr>
              <a:t>công</a:t>
            </a:r>
            <a:r>
              <a:rPr lang="en-US">
                <a:solidFill>
                  <a:srgbClr val="000000"/>
                </a:solidFill>
                <a:latin typeface="Lato"/>
                <a:ea typeface="Lato"/>
                <a:cs typeface="Lato"/>
              </a:rPr>
              <a:t> </a:t>
            </a:r>
            <a:r>
              <a:rPr lang="en-US" err="1">
                <a:solidFill>
                  <a:srgbClr val="000000"/>
                </a:solidFill>
                <a:latin typeface="Lato"/>
                <a:ea typeface="Lato"/>
                <a:cs typeface="Lato"/>
              </a:rPr>
              <a:t>gây</a:t>
            </a:r>
            <a:r>
              <a:rPr lang="en-US">
                <a:solidFill>
                  <a:srgbClr val="000000"/>
                </a:solidFill>
                <a:latin typeface="Lato"/>
                <a:ea typeface="Lato"/>
                <a:cs typeface="Lato"/>
              </a:rPr>
              <a:t> </a:t>
            </a:r>
            <a:r>
              <a:rPr lang="en-US" err="1">
                <a:solidFill>
                  <a:srgbClr val="000000"/>
                </a:solidFill>
                <a:latin typeface="Lato"/>
                <a:ea typeface="Lato"/>
                <a:cs typeface="Lato"/>
              </a:rPr>
              <a:t>chậm</a:t>
            </a:r>
            <a:r>
              <a:rPr lang="en-US">
                <a:solidFill>
                  <a:srgbClr val="000000"/>
                </a:solidFill>
                <a:latin typeface="Lato"/>
                <a:ea typeface="Lato"/>
                <a:cs typeface="Lato"/>
              </a:rPr>
              <a:t> </a:t>
            </a:r>
            <a:r>
              <a:rPr lang="en-US" err="1">
                <a:solidFill>
                  <a:srgbClr val="000000"/>
                </a:solidFill>
                <a:latin typeface="Lato"/>
                <a:ea typeface="Lato"/>
                <a:cs typeface="Lato"/>
              </a:rPr>
              <a:t>trễ</a:t>
            </a:r>
            <a:r>
              <a:rPr lang="en-US">
                <a:solidFill>
                  <a:srgbClr val="000000"/>
                </a:solidFill>
                <a:latin typeface="Lato"/>
                <a:ea typeface="Lato"/>
                <a:cs typeface="Lato"/>
              </a:rPr>
              <a:t>, </a:t>
            </a:r>
            <a:r>
              <a:rPr lang="en-US" err="1">
                <a:solidFill>
                  <a:srgbClr val="000000"/>
                </a:solidFill>
                <a:latin typeface="Lato"/>
                <a:ea typeface="Lato"/>
                <a:cs typeface="Lato"/>
              </a:rPr>
              <a:t>thiếu</a:t>
            </a:r>
            <a:r>
              <a:rPr lang="en-US">
                <a:solidFill>
                  <a:srgbClr val="000000"/>
                </a:solidFill>
                <a:latin typeface="Lato"/>
                <a:ea typeface="Lato"/>
                <a:cs typeface="Lato"/>
              </a:rPr>
              <a:t> </a:t>
            </a:r>
            <a:r>
              <a:rPr lang="en-US" err="1">
                <a:solidFill>
                  <a:srgbClr val="000000"/>
                </a:solidFill>
                <a:latin typeface="Lato"/>
                <a:ea typeface="Lato"/>
                <a:cs typeface="Lato"/>
              </a:rPr>
              <a:t>minh</a:t>
            </a:r>
            <a:r>
              <a:rPr lang="en-US">
                <a:solidFill>
                  <a:srgbClr val="000000"/>
                </a:solidFill>
                <a:latin typeface="Lato"/>
                <a:ea typeface="Lato"/>
                <a:cs typeface="Lato"/>
              </a:rPr>
              <a:t> </a:t>
            </a:r>
            <a:r>
              <a:rPr lang="en-US" err="1">
                <a:solidFill>
                  <a:srgbClr val="000000"/>
                </a:solidFill>
                <a:latin typeface="Lato"/>
                <a:ea typeface="Lato"/>
                <a:cs typeface="Lato"/>
              </a:rPr>
              <a:t>bạch</a:t>
            </a:r>
            <a:endParaRPr lang="en-US"/>
          </a:p>
          <a:p>
            <a:pPr marL="0" indent="0">
              <a:buNone/>
            </a:pPr>
            <a:endParaRPr lang="en-US">
              <a:solidFill>
                <a:srgbClr val="000000"/>
              </a:solidFill>
              <a:latin typeface="Lato"/>
              <a:ea typeface="Lato"/>
              <a:cs typeface="Lato"/>
            </a:endParaRPr>
          </a:p>
          <a:p>
            <a:pPr marL="0" indent="0">
              <a:buNone/>
            </a:pPr>
            <a:r>
              <a:rPr lang="en-US">
                <a:solidFill>
                  <a:srgbClr val="000000"/>
                </a:solidFill>
                <a:latin typeface="Lato"/>
                <a:ea typeface="Lato"/>
                <a:cs typeface="Lato"/>
              </a:rPr>
              <a:t>=&gt; </a:t>
            </a:r>
            <a:r>
              <a:rPr lang="en-US" err="1">
                <a:solidFill>
                  <a:srgbClr val="000000"/>
                </a:solidFill>
                <a:latin typeface="Lato"/>
                <a:ea typeface="Lato"/>
                <a:cs typeface="Lato"/>
              </a:rPr>
              <a:t>Yêu</a:t>
            </a:r>
            <a:r>
              <a:rPr lang="en-US">
                <a:solidFill>
                  <a:srgbClr val="000000"/>
                </a:solidFill>
                <a:latin typeface="Lato"/>
                <a:ea typeface="Lato"/>
                <a:cs typeface="Lato"/>
              </a:rPr>
              <a:t> </a:t>
            </a:r>
            <a:r>
              <a:rPr lang="en-US" err="1">
                <a:solidFill>
                  <a:srgbClr val="000000"/>
                </a:solidFill>
                <a:latin typeface="Lato"/>
                <a:ea typeface="Lato"/>
                <a:cs typeface="Lato"/>
              </a:rPr>
              <a:t>cầu</a:t>
            </a:r>
            <a:r>
              <a:rPr lang="en-US">
                <a:solidFill>
                  <a:srgbClr val="000000"/>
                </a:solidFill>
                <a:latin typeface="Lato"/>
                <a:ea typeface="Lato"/>
                <a:cs typeface="Lato"/>
              </a:rPr>
              <a:t> </a:t>
            </a:r>
            <a:r>
              <a:rPr lang="en-US" err="1">
                <a:solidFill>
                  <a:srgbClr val="000000"/>
                </a:solidFill>
                <a:latin typeface="Lato"/>
                <a:ea typeface="Lato"/>
                <a:cs typeface="Lato"/>
              </a:rPr>
              <a:t>một</a:t>
            </a:r>
            <a:r>
              <a:rPr lang="en-US">
                <a:solidFill>
                  <a:srgbClr val="000000"/>
                </a:solidFill>
                <a:latin typeface="Lato"/>
                <a:ea typeface="Lato"/>
                <a:cs typeface="Lato"/>
              </a:rPr>
              <a:t> </a:t>
            </a:r>
            <a:r>
              <a:rPr lang="en-US" err="1">
                <a:solidFill>
                  <a:srgbClr val="000000"/>
                </a:solidFill>
                <a:latin typeface="Lato"/>
                <a:ea typeface="Lato"/>
                <a:cs typeface="Lato"/>
              </a:rPr>
              <a:t>nền</a:t>
            </a:r>
            <a:r>
              <a:rPr lang="en-US">
                <a:solidFill>
                  <a:srgbClr val="000000"/>
                </a:solidFill>
                <a:latin typeface="Lato"/>
                <a:ea typeface="Lato"/>
                <a:cs typeface="Lato"/>
              </a:rPr>
              <a:t> </a:t>
            </a:r>
            <a:r>
              <a:rPr lang="en-US" err="1">
                <a:solidFill>
                  <a:srgbClr val="000000"/>
                </a:solidFill>
                <a:latin typeface="Lato"/>
                <a:ea typeface="Lato"/>
                <a:cs typeface="Lato"/>
              </a:rPr>
              <a:t>tảng</a:t>
            </a:r>
            <a:r>
              <a:rPr lang="en-US">
                <a:solidFill>
                  <a:srgbClr val="000000"/>
                </a:solidFill>
                <a:latin typeface="Lato"/>
                <a:ea typeface="Lato"/>
                <a:cs typeface="Lato"/>
              </a:rPr>
              <a:t> </a:t>
            </a:r>
            <a:r>
              <a:rPr lang="en-US" err="1">
                <a:solidFill>
                  <a:srgbClr val="000000"/>
                </a:solidFill>
                <a:latin typeface="Lato"/>
                <a:ea typeface="Lato"/>
                <a:cs typeface="Lato"/>
              </a:rPr>
              <a:t>trực</a:t>
            </a:r>
            <a:r>
              <a:rPr lang="en-US">
                <a:solidFill>
                  <a:srgbClr val="000000"/>
                </a:solidFill>
                <a:latin typeface="Lato"/>
                <a:ea typeface="Lato"/>
                <a:cs typeface="Lato"/>
              </a:rPr>
              <a:t> </a:t>
            </a:r>
            <a:r>
              <a:rPr lang="en-US" err="1">
                <a:solidFill>
                  <a:srgbClr val="000000"/>
                </a:solidFill>
                <a:latin typeface="Lato"/>
                <a:ea typeface="Lato"/>
                <a:cs typeface="Lato"/>
              </a:rPr>
              <a:t>tuyến</a:t>
            </a:r>
            <a:r>
              <a:rPr lang="en-US">
                <a:solidFill>
                  <a:srgbClr val="000000"/>
                </a:solidFill>
                <a:latin typeface="Lato"/>
                <a:ea typeface="Lato"/>
                <a:cs typeface="Lato"/>
              </a:rPr>
              <a:t> </a:t>
            </a:r>
            <a:r>
              <a:rPr lang="en-US" err="1">
                <a:solidFill>
                  <a:srgbClr val="000000"/>
                </a:solidFill>
                <a:latin typeface="Lato"/>
                <a:ea typeface="Lato"/>
                <a:cs typeface="Lato"/>
              </a:rPr>
              <a:t>để</a:t>
            </a:r>
            <a:r>
              <a:rPr lang="en-US">
                <a:solidFill>
                  <a:srgbClr val="000000"/>
                </a:solidFill>
                <a:latin typeface="Lato"/>
                <a:ea typeface="Lato"/>
                <a:cs typeface="Lato"/>
              </a:rPr>
              <a:t> </a:t>
            </a:r>
            <a:r>
              <a:rPr lang="en-US" err="1">
                <a:solidFill>
                  <a:srgbClr val="000000"/>
                </a:solidFill>
                <a:latin typeface="Lato"/>
                <a:ea typeface="Lato"/>
                <a:cs typeface="Lato"/>
              </a:rPr>
              <a:t>hỗ</a:t>
            </a:r>
            <a:r>
              <a:rPr lang="en-US">
                <a:solidFill>
                  <a:srgbClr val="000000"/>
                </a:solidFill>
                <a:latin typeface="Lato"/>
                <a:ea typeface="Lato"/>
                <a:cs typeface="Lato"/>
              </a:rPr>
              <a:t> </a:t>
            </a:r>
            <a:r>
              <a:rPr lang="en-US" err="1">
                <a:solidFill>
                  <a:srgbClr val="000000"/>
                </a:solidFill>
                <a:latin typeface="Lato"/>
                <a:ea typeface="Lato"/>
                <a:cs typeface="Lato"/>
              </a:rPr>
              <a:t>trợ</a:t>
            </a:r>
            <a:r>
              <a:rPr lang="en-US">
                <a:solidFill>
                  <a:srgbClr val="000000"/>
                </a:solidFill>
                <a:latin typeface="Lato"/>
                <a:ea typeface="Lato"/>
                <a:cs typeface="Lato"/>
              </a:rPr>
              <a:t> </a:t>
            </a:r>
            <a:r>
              <a:rPr lang="en-US" err="1">
                <a:solidFill>
                  <a:srgbClr val="000000"/>
                </a:solidFill>
                <a:latin typeface="Lato"/>
                <a:ea typeface="Lato"/>
                <a:cs typeface="Lato"/>
              </a:rPr>
              <a:t>quy</a:t>
            </a:r>
            <a:r>
              <a:rPr lang="en-US">
                <a:solidFill>
                  <a:srgbClr val="000000"/>
                </a:solidFill>
                <a:latin typeface="Lato"/>
                <a:ea typeface="Lato"/>
                <a:cs typeface="Lato"/>
              </a:rPr>
              <a:t> </a:t>
            </a:r>
            <a:r>
              <a:rPr lang="en-US" err="1">
                <a:solidFill>
                  <a:srgbClr val="000000"/>
                </a:solidFill>
                <a:latin typeface="Lato"/>
                <a:ea typeface="Lato"/>
                <a:cs typeface="Lato"/>
              </a:rPr>
              <a:t>trình</a:t>
            </a:r>
            <a:r>
              <a:rPr lang="en-US">
                <a:solidFill>
                  <a:srgbClr val="000000"/>
                </a:solidFill>
                <a:latin typeface="Lato"/>
                <a:ea typeface="Lato"/>
                <a:cs typeface="Lato"/>
              </a:rPr>
              <a:t> </a:t>
            </a:r>
            <a:r>
              <a:rPr lang="en-US" err="1">
                <a:solidFill>
                  <a:srgbClr val="000000"/>
                </a:solidFill>
                <a:latin typeface="Lato"/>
                <a:ea typeface="Lato"/>
                <a:cs typeface="Lato"/>
              </a:rPr>
              <a:t>đặt</a:t>
            </a:r>
            <a:r>
              <a:rPr lang="en-US">
                <a:solidFill>
                  <a:srgbClr val="000000"/>
                </a:solidFill>
                <a:latin typeface="Lato"/>
                <a:ea typeface="Lato"/>
                <a:cs typeface="Lato"/>
              </a:rPr>
              <a:t> </a:t>
            </a:r>
            <a:r>
              <a:rPr lang="en-US" err="1">
                <a:solidFill>
                  <a:srgbClr val="000000"/>
                </a:solidFill>
                <a:latin typeface="Lato"/>
                <a:ea typeface="Lato"/>
                <a:cs typeface="Lato"/>
              </a:rPr>
              <a:t>lịch</a:t>
            </a:r>
            <a:r>
              <a:rPr lang="en-US">
                <a:solidFill>
                  <a:srgbClr val="000000"/>
                </a:solidFill>
                <a:latin typeface="Lato"/>
                <a:ea typeface="Lato"/>
                <a:cs typeface="Lato"/>
              </a:rPr>
              <a:t> </a:t>
            </a:r>
            <a:r>
              <a:rPr lang="en-US" err="1">
                <a:solidFill>
                  <a:srgbClr val="000000"/>
                </a:solidFill>
                <a:latin typeface="Lato"/>
                <a:ea typeface="Lato"/>
                <a:cs typeface="Lato"/>
              </a:rPr>
              <a:t>hẹn</a:t>
            </a:r>
            <a:r>
              <a:rPr lang="en-US">
                <a:solidFill>
                  <a:srgbClr val="000000"/>
                </a:solidFill>
                <a:latin typeface="Lato"/>
                <a:ea typeface="Lato"/>
                <a:cs typeface="Lato"/>
              </a:rPr>
              <a:t> </a:t>
            </a:r>
            <a:r>
              <a:rPr lang="en-US" err="1">
                <a:solidFill>
                  <a:srgbClr val="000000"/>
                </a:solidFill>
                <a:latin typeface="Lato"/>
                <a:ea typeface="Lato"/>
                <a:cs typeface="Lato"/>
              </a:rPr>
              <a:t>tại</a:t>
            </a:r>
            <a:r>
              <a:rPr lang="en-US">
                <a:solidFill>
                  <a:srgbClr val="000000"/>
                </a:solidFill>
                <a:latin typeface="Lato"/>
                <a:ea typeface="Lato"/>
                <a:cs typeface="Lato"/>
              </a:rPr>
              <a:t> </a:t>
            </a:r>
            <a:r>
              <a:rPr lang="en-US" err="1">
                <a:solidFill>
                  <a:srgbClr val="000000"/>
                </a:solidFill>
                <a:latin typeface="Lato"/>
                <a:ea typeface="Lato"/>
                <a:cs typeface="Lato"/>
              </a:rPr>
              <a:t>bệnh</a:t>
            </a:r>
            <a:r>
              <a:rPr lang="en-US">
                <a:solidFill>
                  <a:srgbClr val="000000"/>
                </a:solidFill>
                <a:latin typeface="Lato"/>
                <a:ea typeface="Lato"/>
                <a:cs typeface="Lato"/>
              </a:rPr>
              <a:t> </a:t>
            </a:r>
            <a:r>
              <a:rPr lang="en-US" err="1">
                <a:solidFill>
                  <a:srgbClr val="000000"/>
                </a:solidFill>
                <a:latin typeface="Lato"/>
                <a:ea typeface="Lato"/>
                <a:cs typeface="Lato"/>
              </a:rPr>
              <a:t>viện</a:t>
            </a:r>
            <a:r>
              <a:rPr lang="en-US">
                <a:solidFill>
                  <a:srgbClr val="000000"/>
                </a:solidFill>
                <a:latin typeface="Lato"/>
                <a:ea typeface="Lato"/>
                <a:cs typeface="Lato"/>
              </a:rPr>
              <a:t>.</a:t>
            </a:r>
            <a:endParaRPr lang="en-US"/>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4</a:t>
            </a:fld>
            <a:endParaRPr lang="en-US"/>
          </a:p>
        </p:txBody>
      </p:sp>
    </p:spTree>
    <p:extLst>
      <p:ext uri="{BB962C8B-B14F-4D97-AF65-F5344CB8AC3E}">
        <p14:creationId xmlns:p14="http://schemas.microsoft.com/office/powerpoint/2010/main" val="221433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1F58047-37F2-1C04-F3D3-548D79DD789C}"/>
              </a:ext>
            </a:extLst>
          </p:cNvPr>
          <p:cNvSpPr>
            <a:spLocks noGrp="1"/>
          </p:cNvSpPr>
          <p:nvPr>
            <p:ph type="sldNum" sz="quarter" idx="12"/>
          </p:nvPr>
        </p:nvSpPr>
        <p:spPr/>
        <p:txBody>
          <a:bodyPr/>
          <a:lstStyle/>
          <a:p>
            <a:fld id="{9EA0BE3B-158A-4EDF-80DC-E394A0D1600F}" type="slidenum">
              <a:rPr lang="en-US" smtClean="0"/>
              <a:pPr/>
              <a:t>5</a:t>
            </a:fld>
            <a:endParaRPr lang="en-US"/>
          </a:p>
        </p:txBody>
      </p:sp>
      <p:sp>
        <p:nvSpPr>
          <p:cNvPr id="3" name="Title 2">
            <a:extLst>
              <a:ext uri="{FF2B5EF4-FFF2-40B4-BE49-F238E27FC236}">
                <a16:creationId xmlns:a16="http://schemas.microsoft.com/office/drawing/2014/main" id="{D5928470-1EDC-20CB-0B29-FEE79745BAAA}"/>
              </a:ext>
            </a:extLst>
          </p:cNvPr>
          <p:cNvSpPr>
            <a:spLocks noGrp="1"/>
          </p:cNvSpPr>
          <p:nvPr>
            <p:ph type="title"/>
          </p:nvPr>
        </p:nvSpPr>
        <p:spPr/>
        <p:txBody>
          <a:bodyPr lIns="91440" tIns="45720" rIns="91440" bIns="45720" anchor="t"/>
          <a:lstStyle/>
          <a:p>
            <a:r>
              <a:rPr lang="en-US"/>
              <a:t>MỤC TIÊU</a:t>
            </a:r>
          </a:p>
        </p:txBody>
      </p:sp>
      <p:sp>
        <p:nvSpPr>
          <p:cNvPr id="4" name="Content Placeholder 3">
            <a:extLst>
              <a:ext uri="{FF2B5EF4-FFF2-40B4-BE49-F238E27FC236}">
                <a16:creationId xmlns:a16="http://schemas.microsoft.com/office/drawing/2014/main" id="{1B604525-6DDA-DBA6-6157-035FF4674B29}"/>
              </a:ext>
            </a:extLst>
          </p:cNvPr>
          <p:cNvSpPr>
            <a:spLocks noGrp="1"/>
          </p:cNvSpPr>
          <p:nvPr>
            <p:ph sz="quarter" idx="13"/>
          </p:nvPr>
        </p:nvSpPr>
        <p:spPr/>
        <p:txBody>
          <a:bodyPr lIns="91440" tIns="45720" rIns="91440" bIns="45720" anchor="t"/>
          <a:lstStyle/>
          <a:p>
            <a:r>
              <a:rPr lang="en-US" err="1">
                <a:latin typeface="Lato"/>
                <a:ea typeface="Lato"/>
                <a:cs typeface="Lato"/>
              </a:rPr>
              <a:t>Tạo</a:t>
            </a:r>
            <a:r>
              <a:rPr lang="en-US">
                <a:latin typeface="Lato"/>
                <a:ea typeface="Lato"/>
                <a:cs typeface="Lato"/>
              </a:rPr>
              <a:t> </a:t>
            </a:r>
            <a:r>
              <a:rPr lang="en-US" err="1">
                <a:latin typeface="Lato"/>
                <a:ea typeface="Lato"/>
                <a:cs typeface="Lato"/>
              </a:rPr>
              <a:t>ra</a:t>
            </a:r>
            <a:r>
              <a:rPr lang="en-US">
                <a:latin typeface="Lato"/>
                <a:ea typeface="Lato"/>
                <a:cs typeface="Lato"/>
              </a:rPr>
              <a:t> </a:t>
            </a:r>
            <a:r>
              <a:rPr lang="en-US" err="1">
                <a:latin typeface="Lato"/>
                <a:ea typeface="Lato"/>
                <a:cs typeface="Lato"/>
              </a:rPr>
              <a:t>một</a:t>
            </a:r>
            <a:r>
              <a:rPr lang="en-US">
                <a:latin typeface="Lato"/>
                <a:ea typeface="Lato"/>
                <a:cs typeface="Lato"/>
              </a:rPr>
              <a:t> </a:t>
            </a:r>
            <a:r>
              <a:rPr lang="en-US" err="1">
                <a:latin typeface="Lato"/>
                <a:ea typeface="Lato"/>
                <a:cs typeface="Lato"/>
              </a:rPr>
              <a:t>nền</a:t>
            </a:r>
            <a:r>
              <a:rPr lang="en-US">
                <a:latin typeface="Lato"/>
                <a:ea typeface="Lato"/>
                <a:cs typeface="Lato"/>
              </a:rPr>
              <a:t> </a:t>
            </a:r>
            <a:r>
              <a:rPr lang="en-US" err="1">
                <a:latin typeface="Lato"/>
                <a:ea typeface="Lato"/>
                <a:cs typeface="Lato"/>
              </a:rPr>
              <a:t>tảng</a:t>
            </a:r>
            <a:r>
              <a:rPr lang="en-US">
                <a:latin typeface="Lato"/>
                <a:ea typeface="Lato"/>
                <a:cs typeface="Lato"/>
              </a:rPr>
              <a:t> </a:t>
            </a:r>
            <a:r>
              <a:rPr lang="en-US" err="1">
                <a:latin typeface="Lato"/>
                <a:ea typeface="Lato"/>
                <a:cs typeface="Lato"/>
              </a:rPr>
              <a:t>trực</a:t>
            </a:r>
            <a:r>
              <a:rPr lang="en-US">
                <a:latin typeface="Lato"/>
                <a:ea typeface="Lato"/>
                <a:cs typeface="Lato"/>
              </a:rPr>
              <a:t> </a:t>
            </a:r>
            <a:r>
              <a:rPr lang="en-US" err="1">
                <a:latin typeface="Lato"/>
                <a:ea typeface="Lato"/>
                <a:cs typeface="Lato"/>
              </a:rPr>
              <a:t>tuyến</a:t>
            </a:r>
            <a:r>
              <a:rPr lang="en-US">
                <a:latin typeface="Lato"/>
                <a:ea typeface="Lato"/>
                <a:cs typeface="Lato"/>
              </a:rPr>
              <a:t> </a:t>
            </a:r>
            <a:r>
              <a:rPr lang="en-US" err="1">
                <a:latin typeface="Lato"/>
                <a:ea typeface="Lato"/>
                <a:cs typeface="Lato"/>
              </a:rPr>
              <a:t>giúp</a:t>
            </a:r>
            <a:r>
              <a:rPr lang="en-US">
                <a:latin typeface="Lato"/>
                <a:ea typeface="Lato"/>
                <a:cs typeface="Lato"/>
              </a:rPr>
              <a:t> </a:t>
            </a:r>
            <a:r>
              <a:rPr lang="en-US" err="1">
                <a:latin typeface="Lato"/>
                <a:ea typeface="Lato"/>
                <a:cs typeface="Lato"/>
              </a:rPr>
              <a:t>bệnh</a:t>
            </a:r>
            <a:r>
              <a:rPr lang="en-US">
                <a:latin typeface="Lato"/>
                <a:ea typeface="Lato"/>
                <a:cs typeface="Lato"/>
              </a:rPr>
              <a:t> </a:t>
            </a:r>
            <a:r>
              <a:rPr lang="en-US" err="1">
                <a:latin typeface="Lato"/>
                <a:ea typeface="Lato"/>
                <a:cs typeface="Lato"/>
              </a:rPr>
              <a:t>nhân</a:t>
            </a:r>
            <a:r>
              <a:rPr lang="en-US">
                <a:latin typeface="Lato"/>
                <a:ea typeface="Lato"/>
                <a:cs typeface="Lato"/>
              </a:rPr>
              <a:t> </a:t>
            </a:r>
            <a:r>
              <a:rPr lang="en-US" err="1">
                <a:latin typeface="Lato"/>
                <a:ea typeface="Lato"/>
                <a:cs typeface="Lato"/>
              </a:rPr>
              <a:t>dễ</a:t>
            </a:r>
            <a:r>
              <a:rPr lang="en-US">
                <a:latin typeface="Lato"/>
                <a:ea typeface="Lato"/>
                <a:cs typeface="Lato"/>
              </a:rPr>
              <a:t> </a:t>
            </a:r>
            <a:r>
              <a:rPr lang="en-US" err="1">
                <a:latin typeface="Lato"/>
                <a:ea typeface="Lato"/>
                <a:cs typeface="Lato"/>
              </a:rPr>
              <a:t>dàng</a:t>
            </a:r>
            <a:r>
              <a:rPr lang="en-US">
                <a:latin typeface="Lato"/>
                <a:ea typeface="Lato"/>
                <a:cs typeface="Lato"/>
              </a:rPr>
              <a:t> </a:t>
            </a:r>
            <a:r>
              <a:rPr lang="en-US" err="1">
                <a:latin typeface="Lato"/>
                <a:ea typeface="Lato"/>
                <a:cs typeface="Lato"/>
              </a:rPr>
              <a:t>đặt</a:t>
            </a:r>
            <a:r>
              <a:rPr lang="en-US">
                <a:latin typeface="Lato"/>
                <a:ea typeface="Lato"/>
                <a:cs typeface="Lato"/>
              </a:rPr>
              <a:t> </a:t>
            </a:r>
            <a:r>
              <a:rPr lang="en-US" err="1">
                <a:latin typeface="Lato"/>
                <a:ea typeface="Lato"/>
                <a:cs typeface="Lato"/>
              </a:rPr>
              <a:t>lịch</a:t>
            </a:r>
            <a:r>
              <a:rPr lang="en-US">
                <a:latin typeface="Lato"/>
                <a:ea typeface="Lato"/>
                <a:cs typeface="Lato"/>
              </a:rPr>
              <a:t> </a:t>
            </a:r>
            <a:r>
              <a:rPr lang="en-US" err="1">
                <a:latin typeface="Lato"/>
                <a:ea typeface="Lato"/>
                <a:cs typeface="Lato"/>
              </a:rPr>
              <a:t>hẹn</a:t>
            </a:r>
            <a:r>
              <a:rPr lang="en-US">
                <a:latin typeface="Lato"/>
                <a:ea typeface="Lato"/>
                <a:cs typeface="Lato"/>
              </a:rPr>
              <a:t> </a:t>
            </a:r>
            <a:r>
              <a:rPr lang="en-US" err="1">
                <a:latin typeface="Lato"/>
                <a:ea typeface="Lato"/>
                <a:cs typeface="Lato"/>
              </a:rPr>
              <a:t>khám</a:t>
            </a:r>
            <a:r>
              <a:rPr lang="en-US">
                <a:latin typeface="Lato"/>
                <a:ea typeface="Lato"/>
                <a:cs typeface="Lato"/>
              </a:rPr>
              <a:t> </a:t>
            </a:r>
            <a:r>
              <a:rPr lang="en-US" err="1">
                <a:latin typeface="Lato"/>
                <a:ea typeface="Lato"/>
                <a:cs typeface="Lato"/>
              </a:rPr>
              <a:t>và</a:t>
            </a:r>
            <a:r>
              <a:rPr lang="en-US">
                <a:latin typeface="Lato"/>
                <a:ea typeface="Lato"/>
                <a:cs typeface="Lato"/>
              </a:rPr>
              <a:t> </a:t>
            </a:r>
            <a:r>
              <a:rPr lang="en-US" err="1">
                <a:latin typeface="Lato"/>
                <a:ea typeface="Lato"/>
                <a:cs typeface="Lato"/>
              </a:rPr>
              <a:t>theo</a:t>
            </a:r>
            <a:r>
              <a:rPr lang="en-US">
                <a:latin typeface="Lato"/>
                <a:ea typeface="Lato"/>
                <a:cs typeface="Lato"/>
              </a:rPr>
              <a:t> </a:t>
            </a:r>
            <a:r>
              <a:rPr lang="en-US" err="1">
                <a:latin typeface="Lato"/>
                <a:ea typeface="Lato"/>
                <a:cs typeface="Lato"/>
              </a:rPr>
              <a:t>dõi</a:t>
            </a:r>
            <a:r>
              <a:rPr lang="en-US">
                <a:latin typeface="Lato"/>
                <a:ea typeface="Lato"/>
                <a:cs typeface="Lato"/>
              </a:rPr>
              <a:t> </a:t>
            </a:r>
            <a:r>
              <a:rPr lang="en-US" err="1">
                <a:latin typeface="Lato"/>
                <a:ea typeface="Lato"/>
                <a:cs typeface="Lato"/>
              </a:rPr>
              <a:t>lịch</a:t>
            </a:r>
            <a:r>
              <a:rPr lang="en-US">
                <a:latin typeface="Lato"/>
                <a:ea typeface="Lato"/>
                <a:cs typeface="Lato"/>
              </a:rPr>
              <a:t> </a:t>
            </a:r>
            <a:r>
              <a:rPr lang="en-US" err="1">
                <a:latin typeface="Lato"/>
                <a:ea typeface="Lato"/>
                <a:cs typeface="Lato"/>
              </a:rPr>
              <a:t>sử</a:t>
            </a:r>
            <a:r>
              <a:rPr lang="en-US">
                <a:latin typeface="Lato"/>
                <a:ea typeface="Lato"/>
                <a:cs typeface="Lato"/>
              </a:rPr>
              <a:t> </a:t>
            </a:r>
            <a:r>
              <a:rPr lang="en-US" err="1">
                <a:latin typeface="Lato"/>
                <a:ea typeface="Lato"/>
                <a:cs typeface="Lato"/>
              </a:rPr>
              <a:t>khám</a:t>
            </a:r>
            <a:r>
              <a:rPr lang="en-US">
                <a:latin typeface="Lato"/>
                <a:ea typeface="Lato"/>
                <a:cs typeface="Lato"/>
              </a:rPr>
              <a:t> </a:t>
            </a:r>
            <a:r>
              <a:rPr lang="en-US" err="1">
                <a:latin typeface="Lato"/>
                <a:ea typeface="Lato"/>
                <a:cs typeface="Lato"/>
              </a:rPr>
              <a:t>bệnh</a:t>
            </a:r>
            <a:r>
              <a:rPr lang="en-US">
                <a:latin typeface="Lato"/>
                <a:ea typeface="Lato"/>
                <a:cs typeface="Lato"/>
              </a:rPr>
              <a:t> </a:t>
            </a:r>
            <a:r>
              <a:rPr lang="en-US" err="1">
                <a:latin typeface="Lato"/>
                <a:ea typeface="Lato"/>
                <a:cs typeface="Lato"/>
              </a:rPr>
              <a:t>của</a:t>
            </a:r>
            <a:r>
              <a:rPr lang="en-US">
                <a:latin typeface="Lato"/>
                <a:ea typeface="Lato"/>
                <a:cs typeface="Lato"/>
              </a:rPr>
              <a:t> </a:t>
            </a:r>
            <a:r>
              <a:rPr lang="en-US" err="1">
                <a:latin typeface="Lato"/>
                <a:ea typeface="Lato"/>
                <a:cs typeface="Lato"/>
              </a:rPr>
              <a:t>mình</a:t>
            </a:r>
            <a:r>
              <a:rPr lang="en-US">
                <a:latin typeface="Lato"/>
                <a:ea typeface="Lato"/>
                <a:cs typeface="Lato"/>
              </a:rPr>
              <a:t>. </a:t>
            </a:r>
            <a:endParaRPr lang="en-US"/>
          </a:p>
          <a:p>
            <a:r>
              <a:rPr lang="en-US" err="1">
                <a:latin typeface="Lato"/>
                <a:ea typeface="Lato"/>
                <a:cs typeface="Lato"/>
              </a:rPr>
              <a:t>Hỗ</a:t>
            </a:r>
            <a:r>
              <a:rPr lang="en-US">
                <a:latin typeface="Lato"/>
                <a:ea typeface="Lato"/>
                <a:cs typeface="Lato"/>
              </a:rPr>
              <a:t> </a:t>
            </a:r>
            <a:r>
              <a:rPr lang="en-US" err="1">
                <a:latin typeface="Lato"/>
                <a:ea typeface="Lato"/>
                <a:cs typeface="Lato"/>
              </a:rPr>
              <a:t>trợ</a:t>
            </a:r>
            <a:r>
              <a:rPr lang="en-US">
                <a:latin typeface="Lato"/>
                <a:ea typeface="Lato"/>
                <a:cs typeface="Lato"/>
              </a:rPr>
              <a:t> </a:t>
            </a:r>
            <a:r>
              <a:rPr lang="en-US" err="1">
                <a:latin typeface="Lato"/>
                <a:ea typeface="Lato"/>
                <a:cs typeface="Lato"/>
              </a:rPr>
              <a:t>bác</a:t>
            </a:r>
            <a:r>
              <a:rPr lang="en-US">
                <a:latin typeface="Lato"/>
                <a:ea typeface="Lato"/>
                <a:cs typeface="Lato"/>
              </a:rPr>
              <a:t> </a:t>
            </a:r>
            <a:r>
              <a:rPr lang="en-US" err="1">
                <a:latin typeface="Lato"/>
                <a:ea typeface="Lato"/>
                <a:cs typeface="Lato"/>
              </a:rPr>
              <a:t>sĩ</a:t>
            </a:r>
            <a:r>
              <a:rPr lang="en-US">
                <a:latin typeface="Lato"/>
                <a:ea typeface="Lato"/>
                <a:cs typeface="Lato"/>
              </a:rPr>
              <a:t> </a:t>
            </a:r>
            <a:r>
              <a:rPr lang="en-US" err="1">
                <a:latin typeface="Lato"/>
                <a:ea typeface="Lato"/>
                <a:cs typeface="Lato"/>
              </a:rPr>
              <a:t>quản</a:t>
            </a:r>
            <a:r>
              <a:rPr lang="en-US">
                <a:latin typeface="Lato"/>
                <a:ea typeface="Lato"/>
                <a:cs typeface="Lato"/>
              </a:rPr>
              <a:t> </a:t>
            </a:r>
            <a:r>
              <a:rPr lang="en-US" err="1">
                <a:latin typeface="Lato"/>
                <a:ea typeface="Lato"/>
                <a:cs typeface="Lato"/>
              </a:rPr>
              <a:t>lý</a:t>
            </a:r>
            <a:r>
              <a:rPr lang="en-US">
                <a:latin typeface="Lato"/>
                <a:ea typeface="Lato"/>
                <a:cs typeface="Lato"/>
              </a:rPr>
              <a:t> </a:t>
            </a:r>
            <a:r>
              <a:rPr lang="en-US" err="1">
                <a:latin typeface="Lato"/>
                <a:ea typeface="Lato"/>
                <a:cs typeface="Lato"/>
              </a:rPr>
              <a:t>lịch</a:t>
            </a:r>
            <a:r>
              <a:rPr lang="en-US">
                <a:latin typeface="Lato"/>
                <a:ea typeface="Lato"/>
                <a:cs typeface="Lato"/>
              </a:rPr>
              <a:t> </a:t>
            </a:r>
            <a:r>
              <a:rPr lang="en-US" err="1">
                <a:latin typeface="Lato"/>
                <a:ea typeface="Lato"/>
                <a:cs typeface="Lato"/>
              </a:rPr>
              <a:t>làm</a:t>
            </a:r>
            <a:r>
              <a:rPr lang="en-US">
                <a:latin typeface="Lato"/>
                <a:ea typeface="Lato"/>
                <a:cs typeface="Lato"/>
              </a:rPr>
              <a:t> </a:t>
            </a:r>
            <a:r>
              <a:rPr lang="en-US" err="1">
                <a:latin typeface="Lato"/>
                <a:ea typeface="Lato"/>
                <a:cs typeface="Lato"/>
              </a:rPr>
              <a:t>việc</a:t>
            </a:r>
            <a:r>
              <a:rPr lang="en-US">
                <a:latin typeface="Lato"/>
                <a:ea typeface="Lato"/>
                <a:cs typeface="Lato"/>
              </a:rPr>
              <a:t> </a:t>
            </a:r>
            <a:r>
              <a:rPr lang="en-US" err="1">
                <a:latin typeface="Lato"/>
                <a:ea typeface="Lato"/>
                <a:cs typeface="Lato"/>
              </a:rPr>
              <a:t>và</a:t>
            </a:r>
            <a:r>
              <a:rPr lang="en-US">
                <a:latin typeface="Lato"/>
                <a:ea typeface="Lato"/>
                <a:cs typeface="Lato"/>
              </a:rPr>
              <a:t> </a:t>
            </a:r>
            <a:r>
              <a:rPr lang="en-US" err="1">
                <a:latin typeface="Lato"/>
                <a:ea typeface="Lato"/>
                <a:cs typeface="Lato"/>
              </a:rPr>
              <a:t>danh</a:t>
            </a:r>
            <a:r>
              <a:rPr lang="en-US">
                <a:latin typeface="Lato"/>
                <a:ea typeface="Lato"/>
                <a:cs typeface="Lato"/>
              </a:rPr>
              <a:t> </a:t>
            </a:r>
            <a:r>
              <a:rPr lang="en-US" err="1">
                <a:latin typeface="Lato"/>
                <a:ea typeface="Lato"/>
                <a:cs typeface="Lato"/>
              </a:rPr>
              <a:t>sách</a:t>
            </a:r>
            <a:r>
              <a:rPr lang="en-US">
                <a:latin typeface="Lato"/>
                <a:ea typeface="Lato"/>
                <a:cs typeface="Lato"/>
              </a:rPr>
              <a:t> </a:t>
            </a:r>
            <a:r>
              <a:rPr lang="en-US" err="1">
                <a:latin typeface="Lato"/>
                <a:ea typeface="Lato"/>
                <a:cs typeface="Lato"/>
              </a:rPr>
              <a:t>bệnh</a:t>
            </a:r>
            <a:r>
              <a:rPr lang="en-US">
                <a:latin typeface="Lato"/>
                <a:ea typeface="Lato"/>
                <a:cs typeface="Lato"/>
              </a:rPr>
              <a:t> </a:t>
            </a:r>
            <a:r>
              <a:rPr lang="en-US" err="1">
                <a:latin typeface="Lato"/>
                <a:ea typeface="Lato"/>
                <a:cs typeface="Lato"/>
              </a:rPr>
              <a:t>nhân</a:t>
            </a:r>
            <a:r>
              <a:rPr lang="en-US">
                <a:latin typeface="Lato"/>
                <a:ea typeface="Lato"/>
                <a:cs typeface="Lato"/>
              </a:rPr>
              <a:t>. </a:t>
            </a:r>
            <a:endParaRPr lang="en-US"/>
          </a:p>
          <a:p>
            <a:r>
              <a:rPr lang="en-US">
                <a:latin typeface="Lato"/>
                <a:ea typeface="Lato"/>
                <a:cs typeface="Lato"/>
              </a:rPr>
              <a:t>Cung </a:t>
            </a:r>
            <a:r>
              <a:rPr lang="en-US" err="1">
                <a:latin typeface="Lato"/>
                <a:ea typeface="Lato"/>
                <a:cs typeface="Lato"/>
              </a:rPr>
              <a:t>cấp</a:t>
            </a:r>
            <a:r>
              <a:rPr lang="en-US">
                <a:latin typeface="Lato"/>
                <a:ea typeface="Lato"/>
                <a:cs typeface="Lato"/>
              </a:rPr>
              <a:t> </a:t>
            </a:r>
            <a:r>
              <a:rPr lang="en-US" err="1">
                <a:latin typeface="Lato"/>
                <a:ea typeface="Lato"/>
                <a:cs typeface="Lato"/>
              </a:rPr>
              <a:t>công</a:t>
            </a:r>
            <a:r>
              <a:rPr lang="en-US">
                <a:latin typeface="Lato"/>
                <a:ea typeface="Lato"/>
                <a:cs typeface="Lato"/>
              </a:rPr>
              <a:t> </a:t>
            </a:r>
            <a:r>
              <a:rPr lang="en-US" err="1">
                <a:latin typeface="Lato"/>
                <a:ea typeface="Lato"/>
                <a:cs typeface="Lato"/>
              </a:rPr>
              <a:t>cụ</a:t>
            </a:r>
            <a:r>
              <a:rPr lang="en-US">
                <a:latin typeface="Lato"/>
                <a:ea typeface="Lato"/>
                <a:cs typeface="Lato"/>
              </a:rPr>
              <a:t> </a:t>
            </a:r>
            <a:r>
              <a:rPr lang="en-US" err="1">
                <a:latin typeface="Lato"/>
                <a:ea typeface="Lato"/>
                <a:cs typeface="Lato"/>
              </a:rPr>
              <a:t>cho</a:t>
            </a:r>
            <a:r>
              <a:rPr lang="en-US">
                <a:latin typeface="Lato"/>
                <a:ea typeface="Lato"/>
                <a:cs typeface="Lato"/>
              </a:rPr>
              <a:t> </a:t>
            </a:r>
            <a:r>
              <a:rPr lang="en-US" err="1">
                <a:latin typeface="Lato"/>
                <a:ea typeface="Lato"/>
                <a:cs typeface="Lato"/>
              </a:rPr>
              <a:t>quản</a:t>
            </a:r>
            <a:r>
              <a:rPr lang="en-US">
                <a:latin typeface="Lato"/>
                <a:ea typeface="Lato"/>
                <a:cs typeface="Lato"/>
              </a:rPr>
              <a:t> </a:t>
            </a:r>
            <a:r>
              <a:rPr lang="en-US" err="1">
                <a:latin typeface="Lato"/>
                <a:ea typeface="Lato"/>
                <a:cs typeface="Lato"/>
              </a:rPr>
              <a:t>trị</a:t>
            </a:r>
            <a:r>
              <a:rPr lang="en-US">
                <a:latin typeface="Lato"/>
                <a:ea typeface="Lato"/>
                <a:cs typeface="Lato"/>
              </a:rPr>
              <a:t> </a:t>
            </a:r>
            <a:r>
              <a:rPr lang="en-US" err="1">
                <a:latin typeface="Lato"/>
                <a:ea typeface="Lato"/>
                <a:cs typeface="Lato"/>
              </a:rPr>
              <a:t>viên</a:t>
            </a:r>
            <a:r>
              <a:rPr lang="en-US">
                <a:latin typeface="Lato"/>
                <a:ea typeface="Lato"/>
                <a:cs typeface="Lato"/>
              </a:rPr>
              <a:t> </a:t>
            </a:r>
            <a:r>
              <a:rPr lang="en-US" err="1">
                <a:latin typeface="Lato"/>
                <a:ea typeface="Lato"/>
                <a:cs typeface="Lato"/>
              </a:rPr>
              <a:t>giám</a:t>
            </a:r>
            <a:r>
              <a:rPr lang="en-US">
                <a:latin typeface="Lato"/>
                <a:ea typeface="Lato"/>
                <a:cs typeface="Lato"/>
              </a:rPr>
              <a:t> </a:t>
            </a:r>
            <a:r>
              <a:rPr lang="en-US" err="1">
                <a:latin typeface="Lato"/>
                <a:ea typeface="Lato"/>
                <a:cs typeface="Lato"/>
              </a:rPr>
              <a:t>sát</a:t>
            </a:r>
            <a:r>
              <a:rPr lang="en-US">
                <a:latin typeface="Lato"/>
                <a:ea typeface="Lato"/>
                <a:cs typeface="Lato"/>
              </a:rPr>
              <a:t> </a:t>
            </a:r>
            <a:r>
              <a:rPr lang="en-US" err="1">
                <a:latin typeface="Lato"/>
                <a:ea typeface="Lato"/>
                <a:cs typeface="Lato"/>
              </a:rPr>
              <a:t>và</a:t>
            </a:r>
            <a:r>
              <a:rPr lang="en-US">
                <a:latin typeface="Lato"/>
                <a:ea typeface="Lato"/>
                <a:cs typeface="Lato"/>
              </a:rPr>
              <a:t> </a:t>
            </a:r>
            <a:r>
              <a:rPr lang="en-US" err="1">
                <a:latin typeface="Lato"/>
                <a:ea typeface="Lato"/>
                <a:cs typeface="Lato"/>
              </a:rPr>
              <a:t>điều</a:t>
            </a:r>
            <a:r>
              <a:rPr lang="en-US">
                <a:latin typeface="Lato"/>
                <a:ea typeface="Lato"/>
                <a:cs typeface="Lato"/>
              </a:rPr>
              <a:t> </a:t>
            </a:r>
            <a:r>
              <a:rPr lang="en-US" err="1">
                <a:latin typeface="Lato"/>
                <a:ea typeface="Lato"/>
                <a:cs typeface="Lato"/>
              </a:rPr>
              <a:t>phối</a:t>
            </a:r>
            <a:r>
              <a:rPr lang="en-US">
                <a:latin typeface="Lato"/>
                <a:ea typeface="Lato"/>
                <a:cs typeface="Lato"/>
              </a:rPr>
              <a:t> </a:t>
            </a:r>
            <a:r>
              <a:rPr lang="en-US" err="1">
                <a:latin typeface="Lato"/>
                <a:ea typeface="Lato"/>
                <a:cs typeface="Lato"/>
              </a:rPr>
              <a:t>hệ</a:t>
            </a:r>
            <a:r>
              <a:rPr lang="en-US">
                <a:latin typeface="Lato"/>
                <a:ea typeface="Lato"/>
                <a:cs typeface="Lato"/>
              </a:rPr>
              <a:t> </a:t>
            </a:r>
            <a:r>
              <a:rPr lang="en-US" err="1">
                <a:latin typeface="Lato"/>
                <a:ea typeface="Lato"/>
                <a:cs typeface="Lato"/>
              </a:rPr>
              <a:t>thống</a:t>
            </a:r>
            <a:r>
              <a:rPr lang="en-US">
                <a:latin typeface="Lato"/>
                <a:ea typeface="Lato"/>
                <a:cs typeface="Lato"/>
              </a:rPr>
              <a:t> </a:t>
            </a:r>
            <a:r>
              <a:rPr lang="en-US" err="1">
                <a:latin typeface="Lato"/>
                <a:ea typeface="Lato"/>
                <a:cs typeface="Lato"/>
              </a:rPr>
              <a:t>hiệu</a:t>
            </a:r>
            <a:r>
              <a:rPr lang="en-US">
                <a:latin typeface="Lato"/>
                <a:ea typeface="Lato"/>
                <a:cs typeface="Lato"/>
              </a:rPr>
              <a:t> </a:t>
            </a:r>
            <a:r>
              <a:rPr lang="en-US" err="1">
                <a:latin typeface="Lato"/>
                <a:ea typeface="Lato"/>
                <a:cs typeface="Lato"/>
              </a:rPr>
              <a:t>quả</a:t>
            </a:r>
            <a:r>
              <a:rPr lang="en-US">
                <a:latin typeface="Lato"/>
                <a:ea typeface="Lato"/>
                <a:cs typeface="Lato"/>
              </a:rPr>
              <a:t>.</a:t>
            </a:r>
            <a:endParaRPr lang="en-US"/>
          </a:p>
        </p:txBody>
      </p:sp>
    </p:spTree>
    <p:extLst>
      <p:ext uri="{BB962C8B-B14F-4D97-AF65-F5344CB8AC3E}">
        <p14:creationId xmlns:p14="http://schemas.microsoft.com/office/powerpoint/2010/main" val="2923302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6F8C5-5DED-43B9-4FD5-B3814259947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A2F91E-88D5-1EC0-8798-C68A93764866}"/>
              </a:ext>
            </a:extLst>
          </p:cNvPr>
          <p:cNvSpPr>
            <a:spLocks noGrp="1"/>
          </p:cNvSpPr>
          <p:nvPr>
            <p:ph type="title"/>
          </p:nvPr>
        </p:nvSpPr>
        <p:spPr/>
        <p:txBody>
          <a:bodyPr/>
          <a:lstStyle/>
          <a:p>
            <a:r>
              <a:rPr lang="en-US"/>
              <a:t>MÔ TẢ NGHIỆP VỤ</a:t>
            </a:r>
          </a:p>
        </p:txBody>
      </p:sp>
      <p:sp>
        <p:nvSpPr>
          <p:cNvPr id="3" name="Content Placeholder 2">
            <a:extLst>
              <a:ext uri="{FF2B5EF4-FFF2-40B4-BE49-F238E27FC236}">
                <a16:creationId xmlns:a16="http://schemas.microsoft.com/office/drawing/2014/main" id="{7B7E4B07-AD4B-E2A7-32DE-8BCFCE6C70EC}"/>
              </a:ext>
            </a:extLst>
          </p:cNvPr>
          <p:cNvSpPr>
            <a:spLocks noGrp="1"/>
          </p:cNvSpPr>
          <p:nvPr>
            <p:ph sz="quarter" idx="13"/>
          </p:nvPr>
        </p:nvSpPr>
        <p:spPr/>
        <p:txBody>
          <a:bodyPr lIns="91440" tIns="45720" rIns="91440" bIns="45720" anchor="t"/>
          <a:lstStyle/>
          <a:p>
            <a:pPr>
              <a:buNone/>
            </a:pPr>
            <a:r>
              <a:rPr lang="en-US" b="1">
                <a:latin typeface="Lato"/>
                <a:ea typeface="Lato"/>
                <a:cs typeface="Lato"/>
              </a:rPr>
              <a:t>1. </a:t>
            </a:r>
            <a:r>
              <a:rPr lang="en-US" b="1" err="1">
                <a:latin typeface="Lato"/>
                <a:ea typeface="Lato"/>
                <a:cs typeface="Lato"/>
              </a:rPr>
              <a:t>Tiếp</a:t>
            </a:r>
            <a:r>
              <a:rPr lang="en-US" b="1">
                <a:latin typeface="Lato"/>
                <a:ea typeface="Lato"/>
                <a:cs typeface="Lato"/>
              </a:rPr>
              <a:t> </a:t>
            </a:r>
            <a:r>
              <a:rPr lang="en-US" b="1" err="1">
                <a:latin typeface="Lato"/>
                <a:ea typeface="Lato"/>
                <a:cs typeface="Lato"/>
              </a:rPr>
              <a:t>nhận</a:t>
            </a:r>
            <a:r>
              <a:rPr lang="en-US" b="1">
                <a:latin typeface="Lato"/>
                <a:ea typeface="Lato"/>
                <a:cs typeface="Lato"/>
              </a:rPr>
              <a:t> </a:t>
            </a:r>
            <a:r>
              <a:rPr lang="en-US" b="1" err="1">
                <a:latin typeface="Lato"/>
                <a:ea typeface="Lato"/>
                <a:cs typeface="Lato"/>
              </a:rPr>
              <a:t>hồ</a:t>
            </a:r>
            <a:r>
              <a:rPr lang="en-US" b="1">
                <a:latin typeface="Lato"/>
                <a:ea typeface="Lato"/>
                <a:cs typeface="Lato"/>
              </a:rPr>
              <a:t> </a:t>
            </a:r>
            <a:r>
              <a:rPr lang="en-US" b="1" err="1">
                <a:latin typeface="Lato"/>
                <a:ea typeface="Lato"/>
                <a:cs typeface="Lato"/>
              </a:rPr>
              <a:t>sơ</a:t>
            </a:r>
            <a:r>
              <a:rPr lang="en-US" b="1">
                <a:latin typeface="Lato"/>
                <a:ea typeface="Lato"/>
                <a:cs typeface="Lato"/>
              </a:rPr>
              <a:t> </a:t>
            </a:r>
            <a:r>
              <a:rPr lang="en-US" b="1" err="1">
                <a:latin typeface="Lato"/>
                <a:ea typeface="Lato"/>
                <a:cs typeface="Lato"/>
              </a:rPr>
              <a:t>bệnh</a:t>
            </a:r>
            <a:r>
              <a:rPr lang="en-US" b="1">
                <a:latin typeface="Lato"/>
                <a:ea typeface="Lato"/>
                <a:cs typeface="Lato"/>
              </a:rPr>
              <a:t> </a:t>
            </a:r>
            <a:r>
              <a:rPr lang="en-US" b="1" err="1">
                <a:latin typeface="Lato"/>
                <a:ea typeface="Lato"/>
                <a:cs typeface="Lato"/>
              </a:rPr>
              <a:t>nhân</a:t>
            </a:r>
            <a:endParaRPr lang="en-US">
              <a:latin typeface="Lato"/>
              <a:ea typeface="Lato"/>
              <a:cs typeface="Lato"/>
            </a:endParaRPr>
          </a:p>
          <a:p>
            <a:pPr>
              <a:buNone/>
            </a:pPr>
            <a:r>
              <a:rPr lang="en-US" sz="2000" b="1">
                <a:solidFill>
                  <a:schemeClr val="accent1">
                    <a:lumMod val="49000"/>
                  </a:schemeClr>
                </a:solidFill>
                <a:latin typeface="Lato"/>
                <a:ea typeface="Lato"/>
                <a:cs typeface="Arial"/>
              </a:rPr>
              <a:t>a. </a:t>
            </a:r>
            <a:r>
              <a:rPr lang="en-US" sz="2000" b="1" err="1">
                <a:solidFill>
                  <a:schemeClr val="accent1">
                    <a:lumMod val="49000"/>
                  </a:schemeClr>
                </a:solidFill>
                <a:latin typeface="Lato"/>
                <a:ea typeface="Lato"/>
                <a:cs typeface="Arial"/>
              </a:rPr>
              <a:t>Bệnh</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nhân</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đăng</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kí</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và</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đăng</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nhập</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tài</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khoản</a:t>
            </a:r>
            <a:r>
              <a:rPr lang="en-US" sz="2000" b="1">
                <a:solidFill>
                  <a:schemeClr val="accent1">
                    <a:lumMod val="49000"/>
                  </a:schemeClr>
                </a:solidFill>
                <a:latin typeface="Lato"/>
                <a:ea typeface="Lato"/>
                <a:cs typeface="Lato"/>
              </a:rPr>
              <a:t> </a:t>
            </a:r>
            <a:endParaRPr lang="en-US" sz="1400">
              <a:solidFill>
                <a:schemeClr val="accent1">
                  <a:lumMod val="49000"/>
                </a:schemeClr>
              </a:solidFill>
              <a:latin typeface="Lato"/>
            </a:endParaRPr>
          </a:p>
          <a:p>
            <a:pPr>
              <a:buNone/>
            </a:pPr>
            <a:r>
              <a:rPr lang="en-US" sz="1600">
                <a:latin typeface="Lato"/>
                <a:ea typeface="Lato"/>
                <a:cs typeface="Lato"/>
              </a:rPr>
              <a:t> </a:t>
            </a:r>
            <a:r>
              <a:rPr lang="en-US" sz="1400">
                <a:latin typeface="Lato"/>
                <a:ea typeface="Lato"/>
                <a:cs typeface="Lato"/>
              </a:rPr>
              <a:t> -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mới</a:t>
            </a:r>
            <a:r>
              <a:rPr lang="en-US" sz="1400">
                <a:latin typeface="Lato"/>
                <a:ea typeface="Lato"/>
                <a:cs typeface="Lato"/>
              </a:rPr>
              <a:t> </a:t>
            </a:r>
            <a:r>
              <a:rPr lang="en-US" sz="1400" err="1">
                <a:latin typeface="Lato"/>
                <a:ea typeface="Lato"/>
                <a:cs typeface="Lato"/>
              </a:rPr>
              <a:t>cần</a:t>
            </a:r>
            <a:r>
              <a:rPr lang="en-US" sz="1400">
                <a:latin typeface="Lato"/>
                <a:ea typeface="Lato"/>
                <a:cs typeface="Lato"/>
              </a:rPr>
              <a:t> </a:t>
            </a:r>
            <a:r>
              <a:rPr lang="en-US" sz="1400" err="1">
                <a:latin typeface="Lato"/>
                <a:ea typeface="Lato"/>
                <a:cs typeface="Lato"/>
              </a:rPr>
              <a:t>đăng</a:t>
            </a:r>
            <a:r>
              <a:rPr lang="en-US" sz="1400">
                <a:latin typeface="Lato"/>
                <a:ea typeface="Lato"/>
                <a:cs typeface="Lato"/>
              </a:rPr>
              <a:t> </a:t>
            </a:r>
            <a:r>
              <a:rPr lang="en-US" sz="1400" err="1">
                <a:latin typeface="Lato"/>
                <a:ea typeface="Lato"/>
                <a:cs typeface="Lato"/>
              </a:rPr>
              <a:t>ký</a:t>
            </a:r>
            <a:r>
              <a:rPr lang="en-US" sz="1400">
                <a:latin typeface="Lato"/>
                <a:ea typeface="Lato"/>
                <a:cs typeface="Lato"/>
              </a:rPr>
              <a:t> </a:t>
            </a:r>
            <a:r>
              <a:rPr lang="en-US" sz="1400" err="1">
                <a:latin typeface="Lato"/>
                <a:ea typeface="Lato"/>
                <a:cs typeface="Lato"/>
              </a:rPr>
              <a:t>tài</a:t>
            </a:r>
            <a:r>
              <a:rPr lang="en-US" sz="1400">
                <a:latin typeface="Lato"/>
                <a:ea typeface="Lato"/>
                <a:cs typeface="Lato"/>
              </a:rPr>
              <a:t> </a:t>
            </a:r>
            <a:r>
              <a:rPr lang="en-US" sz="1400" err="1">
                <a:latin typeface="Lato"/>
                <a:ea typeface="Lato"/>
                <a:cs typeface="Lato"/>
              </a:rPr>
              <a:t>khoản</a:t>
            </a: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cũ</a:t>
            </a:r>
            <a:r>
              <a:rPr lang="en-US" sz="1400">
                <a:latin typeface="Lato"/>
                <a:ea typeface="Lato"/>
                <a:cs typeface="Lato"/>
              </a:rPr>
              <a:t> </a:t>
            </a:r>
            <a:r>
              <a:rPr lang="en-US" sz="1400" err="1">
                <a:latin typeface="Lato"/>
                <a:ea typeface="Lato"/>
                <a:cs typeface="Lato"/>
              </a:rPr>
              <a:t>đăng</a:t>
            </a:r>
            <a:r>
              <a:rPr lang="en-US" sz="1400">
                <a:latin typeface="Lato"/>
                <a:ea typeface="Lato"/>
                <a:cs typeface="Lato"/>
              </a:rPr>
              <a:t> </a:t>
            </a:r>
            <a:r>
              <a:rPr lang="en-US" sz="1400" err="1">
                <a:latin typeface="Lato"/>
                <a:ea typeface="Lato"/>
                <a:cs typeface="Lato"/>
              </a:rPr>
              <a:t>nhập</a:t>
            </a:r>
            <a:r>
              <a:rPr lang="en-US" sz="1400">
                <a:latin typeface="Lato"/>
                <a:ea typeface="Lato"/>
                <a:cs typeface="Lato"/>
              </a:rPr>
              <a:t> </a:t>
            </a:r>
            <a:r>
              <a:rPr lang="en-US" sz="1400" err="1">
                <a:latin typeface="Lato"/>
                <a:ea typeface="Lato"/>
                <a:cs typeface="Lato"/>
              </a:rPr>
              <a:t>để</a:t>
            </a:r>
            <a:r>
              <a:rPr lang="en-US" sz="1400">
                <a:latin typeface="Lato"/>
                <a:ea typeface="Lato"/>
                <a:cs typeface="Lato"/>
              </a:rPr>
              <a:t> </a:t>
            </a:r>
            <a:r>
              <a:rPr lang="en-US" sz="1400" err="1">
                <a:latin typeface="Lato"/>
                <a:ea typeface="Lato"/>
                <a:cs typeface="Lato"/>
              </a:rPr>
              <a:t>sử</a:t>
            </a:r>
            <a:r>
              <a:rPr lang="en-US" sz="1400">
                <a:latin typeface="Lato"/>
                <a:ea typeface="Lato"/>
                <a:cs typeface="Lato"/>
              </a:rPr>
              <a:t> </a:t>
            </a:r>
            <a:r>
              <a:rPr lang="en-US" sz="1400" err="1">
                <a:latin typeface="Lato"/>
                <a:ea typeface="Lato"/>
                <a:cs typeface="Lato"/>
              </a:rPr>
              <a:t>dụng</a:t>
            </a:r>
            <a:r>
              <a:rPr lang="en-US" sz="1400">
                <a:latin typeface="Lato"/>
                <a:ea typeface="Lato"/>
                <a:cs typeface="Lato"/>
              </a:rPr>
              <a:t> </a:t>
            </a:r>
            <a:r>
              <a:rPr lang="en-US" sz="1400" err="1">
                <a:latin typeface="Lato"/>
                <a:ea typeface="Lato"/>
                <a:cs typeface="Lato"/>
              </a:rPr>
              <a:t>dịch</a:t>
            </a:r>
            <a:r>
              <a:rPr lang="en-US" sz="1400">
                <a:latin typeface="Lato"/>
                <a:ea typeface="Lato"/>
                <a:cs typeface="Lato"/>
              </a:rPr>
              <a:t> </a:t>
            </a:r>
            <a:r>
              <a:rPr lang="en-US" sz="1400" err="1">
                <a:latin typeface="Lato"/>
                <a:ea typeface="Lato"/>
                <a:cs typeface="Lato"/>
              </a:rPr>
              <a:t>vụ</a:t>
            </a:r>
            <a:r>
              <a:rPr lang="en-US" sz="1400">
                <a:latin typeface="Lato"/>
                <a:ea typeface="Lato"/>
                <a:cs typeface="Lato"/>
              </a:rPr>
              <a:t> </a:t>
            </a:r>
            <a:r>
              <a:rPr lang="en-US" sz="1400" err="1">
                <a:latin typeface="Lato"/>
                <a:ea typeface="Lato"/>
                <a:cs typeface="Lato"/>
              </a:rPr>
              <a:t>hệ</a:t>
            </a:r>
            <a:r>
              <a:rPr lang="en-US" sz="1400">
                <a:latin typeface="Lato"/>
                <a:ea typeface="Lato"/>
                <a:cs typeface="Lato"/>
              </a:rPr>
              <a:t> </a:t>
            </a:r>
            <a:r>
              <a:rPr lang="en-US" sz="1400" err="1">
                <a:latin typeface="Lato"/>
                <a:ea typeface="Lato"/>
                <a:cs typeface="Lato"/>
              </a:rPr>
              <a:t>thống</a:t>
            </a:r>
            <a:r>
              <a:rPr lang="en-US" sz="1400">
                <a:latin typeface="Lato"/>
                <a:ea typeface="Lato"/>
                <a:cs typeface="Lato"/>
              </a:rPr>
              <a:t>.</a:t>
            </a:r>
          </a:p>
          <a:p>
            <a:pPr>
              <a:buNone/>
            </a:pPr>
            <a:r>
              <a:rPr lang="en-US" sz="1400">
                <a:latin typeface="Lato"/>
                <a:ea typeface="Lato"/>
                <a:cs typeface="Lato"/>
              </a:rPr>
              <a:t>  -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mới</a:t>
            </a:r>
            <a:r>
              <a:rPr lang="en-US" sz="1400">
                <a:latin typeface="Lato"/>
                <a:ea typeface="Lato"/>
                <a:cs typeface="Lato"/>
              </a:rPr>
              <a:t>  </a:t>
            </a:r>
            <a:r>
              <a:rPr lang="en-US" sz="1400" err="1">
                <a:latin typeface="Lato"/>
                <a:ea typeface="Lato"/>
                <a:cs typeface="Lato"/>
              </a:rPr>
              <a:t>đăng</a:t>
            </a:r>
            <a:r>
              <a:rPr lang="en-US" sz="1400">
                <a:latin typeface="Lato"/>
                <a:ea typeface="Lato"/>
                <a:cs typeface="Lato"/>
              </a:rPr>
              <a:t> </a:t>
            </a:r>
            <a:r>
              <a:rPr lang="en-US" sz="1400" err="1">
                <a:latin typeface="Lato"/>
                <a:ea typeface="Lato"/>
                <a:cs typeface="Lato"/>
              </a:rPr>
              <a:t>kí</a:t>
            </a:r>
            <a:r>
              <a:rPr lang="en-US" sz="1400">
                <a:latin typeface="Lato"/>
                <a:ea typeface="Lato"/>
                <a:cs typeface="Lato"/>
              </a:rPr>
              <a:t> </a:t>
            </a:r>
            <a:r>
              <a:rPr lang="en-US" sz="1400" err="1">
                <a:latin typeface="Lato"/>
                <a:ea typeface="Lato"/>
                <a:cs typeface="Lato"/>
              </a:rPr>
              <a:t>tài</a:t>
            </a:r>
            <a:r>
              <a:rPr lang="en-US" sz="1400">
                <a:latin typeface="Lato"/>
                <a:ea typeface="Lato"/>
                <a:cs typeface="Lato"/>
              </a:rPr>
              <a:t> </a:t>
            </a:r>
            <a:r>
              <a:rPr lang="en-US" sz="1400" err="1">
                <a:latin typeface="Lato"/>
                <a:ea typeface="Lato"/>
                <a:cs typeface="Lato"/>
              </a:rPr>
              <a:t>khoản</a:t>
            </a:r>
            <a:r>
              <a:rPr lang="en-US" sz="1400">
                <a:latin typeface="Lato"/>
                <a:ea typeface="Lato"/>
                <a:cs typeface="Lato"/>
              </a:rPr>
              <a:t> </a:t>
            </a:r>
            <a:r>
              <a:rPr lang="en-US" sz="1400" err="1">
                <a:latin typeface="Lato"/>
                <a:ea typeface="Lato"/>
                <a:cs typeface="Lato"/>
              </a:rPr>
              <a:t>theo</a:t>
            </a:r>
            <a:r>
              <a:rPr lang="en-US" sz="1400">
                <a:latin typeface="Lato"/>
                <a:ea typeface="Lato"/>
                <a:cs typeface="Lato"/>
              </a:rPr>
              <a:t> </a:t>
            </a:r>
            <a:r>
              <a:rPr lang="en-US" sz="1400" err="1">
                <a:latin typeface="Lato"/>
                <a:ea typeface="Lato"/>
                <a:cs typeface="Lato"/>
              </a:rPr>
              <a:t>hai</a:t>
            </a:r>
            <a:r>
              <a:rPr lang="en-US" sz="1400">
                <a:latin typeface="Lato"/>
                <a:ea typeface="Lato"/>
                <a:cs typeface="Lato"/>
              </a:rPr>
              <a:t> </a:t>
            </a:r>
            <a:r>
              <a:rPr lang="en-US" sz="1400" err="1">
                <a:latin typeface="Lato"/>
                <a:ea typeface="Lato"/>
                <a:cs typeface="Lato"/>
              </a:rPr>
              <a:t>cách</a:t>
            </a:r>
            <a:r>
              <a:rPr lang="en-US" sz="1400">
                <a:latin typeface="Lato"/>
                <a:ea typeface="Lato"/>
                <a:cs typeface="Lato"/>
              </a:rPr>
              <a:t>:  </a:t>
            </a:r>
            <a:r>
              <a:rPr lang="en-US" sz="1400" err="1">
                <a:latin typeface="Lato"/>
                <a:ea typeface="Lato"/>
                <a:cs typeface="Lato"/>
              </a:rPr>
              <a:t>Trực</a:t>
            </a:r>
            <a:r>
              <a:rPr lang="en-US" sz="1400">
                <a:latin typeface="Lato"/>
                <a:ea typeface="Lato"/>
                <a:cs typeface="Lato"/>
              </a:rPr>
              <a:t> </a:t>
            </a:r>
            <a:r>
              <a:rPr lang="en-US" sz="1400" err="1">
                <a:latin typeface="Lato"/>
                <a:ea typeface="Lato"/>
                <a:cs typeface="Lato"/>
              </a:rPr>
              <a:t>tuyến</a:t>
            </a:r>
            <a:r>
              <a:rPr lang="en-US" sz="1400">
                <a:latin typeface="Lato"/>
                <a:ea typeface="Lato"/>
                <a:cs typeface="Lato"/>
              </a:rPr>
              <a:t> </a:t>
            </a:r>
            <a:r>
              <a:rPr lang="en-US" sz="1400" err="1">
                <a:latin typeface="Lato"/>
                <a:ea typeface="Lato"/>
                <a:cs typeface="Lato"/>
              </a:rPr>
              <a:t>tại</a:t>
            </a:r>
            <a:r>
              <a:rPr lang="en-US" sz="1400">
                <a:latin typeface="Lato"/>
                <a:ea typeface="Lato"/>
                <a:cs typeface="Lato"/>
              </a:rPr>
              <a:t> </a:t>
            </a:r>
            <a:r>
              <a:rPr lang="en-US" sz="1400" err="1">
                <a:latin typeface="Lato"/>
                <a:ea typeface="Lato"/>
                <a:cs typeface="Lato"/>
              </a:rPr>
              <a:t>webite</a:t>
            </a:r>
            <a:r>
              <a:rPr lang="en-US" sz="1400">
                <a:latin typeface="Lato"/>
                <a:ea typeface="Lato"/>
                <a:cs typeface="Lato"/>
              </a:rPr>
              <a:t> </a:t>
            </a:r>
            <a:r>
              <a:rPr lang="en-US" sz="1400" err="1">
                <a:latin typeface="Lato"/>
                <a:ea typeface="Lato"/>
                <a:cs typeface="Lato"/>
              </a:rPr>
              <a:t>hoặc</a:t>
            </a:r>
            <a:r>
              <a:rPr lang="en-US" sz="1400">
                <a:latin typeface="Lato"/>
                <a:ea typeface="Lato"/>
                <a:cs typeface="Lato"/>
              </a:rPr>
              <a:t> </a:t>
            </a:r>
            <a:r>
              <a:rPr lang="en-US" sz="1400" err="1">
                <a:latin typeface="Lato"/>
                <a:ea typeface="Lato"/>
                <a:cs typeface="Lato"/>
              </a:rPr>
              <a:t>Trực</a:t>
            </a:r>
            <a:r>
              <a:rPr lang="en-US" sz="1400">
                <a:latin typeface="Lato"/>
                <a:ea typeface="Lato"/>
                <a:cs typeface="Lato"/>
              </a:rPr>
              <a:t> </a:t>
            </a:r>
            <a:r>
              <a:rPr lang="en-US" sz="1400" err="1">
                <a:latin typeface="Lato"/>
                <a:ea typeface="Lato"/>
                <a:cs typeface="Lato"/>
              </a:rPr>
              <a:t>tiếp</a:t>
            </a:r>
            <a:r>
              <a:rPr lang="en-US" sz="1400">
                <a:latin typeface="Lato"/>
                <a:ea typeface="Lato"/>
                <a:cs typeface="Lato"/>
              </a:rPr>
              <a:t> </a:t>
            </a:r>
            <a:r>
              <a:rPr lang="en-US" sz="1400" err="1">
                <a:latin typeface="Lato"/>
                <a:ea typeface="Lato"/>
                <a:cs typeface="Lato"/>
              </a:rPr>
              <a:t>tại</a:t>
            </a:r>
            <a:r>
              <a:rPr lang="en-US" sz="1400">
                <a:latin typeface="Lato"/>
                <a:ea typeface="Lato"/>
                <a:cs typeface="Lato"/>
              </a:rPr>
              <a:t> </a:t>
            </a:r>
            <a:r>
              <a:rPr lang="en-US" sz="1400" err="1">
                <a:latin typeface="Lato"/>
                <a:ea typeface="Lato"/>
                <a:cs typeface="Lato"/>
              </a:rPr>
              <a:t>quầy</a:t>
            </a:r>
            <a:r>
              <a:rPr lang="en-US" sz="1400">
                <a:latin typeface="Lato"/>
                <a:ea typeface="Lato"/>
                <a:cs typeface="Lato"/>
              </a:rPr>
              <a:t> </a:t>
            </a:r>
            <a:r>
              <a:rPr lang="en-US" sz="1400" err="1">
                <a:latin typeface="Lato"/>
                <a:ea typeface="Lato"/>
                <a:cs typeface="Lato"/>
              </a:rPr>
              <a:t>lễ</a:t>
            </a:r>
            <a:r>
              <a:rPr lang="en-US" sz="1400">
                <a:latin typeface="Lato"/>
                <a:ea typeface="Lato"/>
                <a:cs typeface="Lato"/>
              </a:rPr>
              <a:t> </a:t>
            </a:r>
            <a:r>
              <a:rPr lang="en-US" sz="1400" err="1">
                <a:latin typeface="Lato"/>
                <a:ea typeface="Lato"/>
                <a:cs typeface="Lato"/>
              </a:rPr>
              <a:t>tân</a:t>
            </a:r>
            <a:endParaRPr lang="en-US" sz="1400">
              <a:latin typeface="Lato"/>
              <a:ea typeface="Lato"/>
              <a:cs typeface="Lato"/>
            </a:endParaRPr>
          </a:p>
          <a:p>
            <a:pPr>
              <a:buNone/>
            </a:pPr>
            <a:r>
              <a:rPr lang="en-US" sz="1400">
                <a:latin typeface="Lato"/>
                <a:ea typeface="Lato"/>
                <a:cs typeface="Lato"/>
              </a:rPr>
              <a:t>  - Thông tin </a:t>
            </a:r>
            <a:r>
              <a:rPr lang="en-US" sz="1400" err="1">
                <a:latin typeface="Lato"/>
                <a:ea typeface="Lato"/>
                <a:cs typeface="Lato"/>
              </a:rPr>
              <a:t>yêu</a:t>
            </a:r>
            <a:r>
              <a:rPr lang="en-US" sz="1400">
                <a:latin typeface="Lato"/>
                <a:ea typeface="Lato"/>
                <a:cs typeface="Lato"/>
              </a:rPr>
              <a:t> </a:t>
            </a:r>
            <a:r>
              <a:rPr lang="en-US" sz="1400" err="1">
                <a:latin typeface="Lato"/>
                <a:ea typeface="Lato"/>
                <a:cs typeface="Lato"/>
              </a:rPr>
              <a:t>cầu</a:t>
            </a:r>
            <a:r>
              <a:rPr lang="en-US" sz="1400">
                <a:latin typeface="Lato"/>
                <a:ea typeface="Lato"/>
                <a:cs typeface="Lato"/>
              </a:rPr>
              <a:t> </a:t>
            </a:r>
            <a:r>
              <a:rPr lang="en-US" sz="1400" err="1">
                <a:latin typeface="Lato"/>
                <a:ea typeface="Lato"/>
                <a:cs typeface="Lato"/>
              </a:rPr>
              <a:t>khi</a:t>
            </a:r>
            <a:r>
              <a:rPr lang="en-US" sz="1400">
                <a:latin typeface="Lato"/>
                <a:ea typeface="Lato"/>
                <a:cs typeface="Lato"/>
              </a:rPr>
              <a:t> </a:t>
            </a:r>
            <a:r>
              <a:rPr lang="en-US" sz="1400" err="1">
                <a:latin typeface="Lato"/>
                <a:ea typeface="Lato"/>
                <a:cs typeface="Lato"/>
              </a:rPr>
              <a:t>đăng</a:t>
            </a:r>
            <a:r>
              <a:rPr lang="en-US" sz="1400">
                <a:latin typeface="Lato"/>
                <a:ea typeface="Lato"/>
                <a:cs typeface="Lato"/>
              </a:rPr>
              <a:t> </a:t>
            </a:r>
            <a:r>
              <a:rPr lang="en-US" sz="1400" err="1">
                <a:latin typeface="Lato"/>
                <a:ea typeface="Lato"/>
                <a:cs typeface="Lato"/>
              </a:rPr>
              <a:t>ký</a:t>
            </a:r>
            <a:r>
              <a:rPr lang="en-US" sz="1400">
                <a:latin typeface="Lato"/>
                <a:ea typeface="Lato"/>
                <a:cs typeface="Lato"/>
              </a:rPr>
              <a:t> </a:t>
            </a:r>
            <a:r>
              <a:rPr lang="en-US" sz="1400" err="1">
                <a:latin typeface="Lato"/>
                <a:ea typeface="Lato"/>
                <a:cs typeface="Lato"/>
              </a:rPr>
              <a:t>gồm</a:t>
            </a:r>
            <a:r>
              <a:rPr lang="en-US" sz="1400">
                <a:latin typeface="Lato"/>
                <a:ea typeface="Lato"/>
                <a:cs typeface="Lato"/>
              </a:rPr>
              <a:t>: </a:t>
            </a:r>
            <a:r>
              <a:rPr lang="en-US" sz="1400" err="1">
                <a:latin typeface="Lato"/>
                <a:ea typeface="Lato"/>
                <a:cs typeface="Lato"/>
              </a:rPr>
              <a:t>họ</a:t>
            </a:r>
            <a:r>
              <a:rPr lang="en-US" sz="1400">
                <a:latin typeface="Lato"/>
                <a:ea typeface="Lato"/>
                <a:cs typeface="Lato"/>
              </a:rPr>
              <a:t> </a:t>
            </a:r>
            <a:r>
              <a:rPr lang="en-US" sz="1400" err="1">
                <a:latin typeface="Lato"/>
                <a:ea typeface="Lato"/>
                <a:cs typeface="Lato"/>
              </a:rPr>
              <a:t>tên</a:t>
            </a:r>
            <a:r>
              <a:rPr lang="en-US" sz="1400">
                <a:latin typeface="Lato"/>
                <a:ea typeface="Lato"/>
                <a:cs typeface="Lato"/>
              </a:rPr>
              <a:t>, email, </a:t>
            </a:r>
            <a:r>
              <a:rPr lang="en-US" sz="1400" err="1">
                <a:latin typeface="Lato"/>
                <a:ea typeface="Lato"/>
                <a:cs typeface="Lato"/>
              </a:rPr>
              <a:t>mật</a:t>
            </a:r>
            <a:r>
              <a:rPr lang="en-US" sz="1400">
                <a:latin typeface="Lato"/>
                <a:ea typeface="Lato"/>
                <a:cs typeface="Lato"/>
              </a:rPr>
              <a:t> </a:t>
            </a:r>
            <a:r>
              <a:rPr lang="en-US" sz="1400" err="1">
                <a:latin typeface="Lato"/>
                <a:ea typeface="Lato"/>
                <a:cs typeface="Lato"/>
              </a:rPr>
              <a:t>khẩu</a:t>
            </a:r>
            <a:r>
              <a:rPr lang="en-US" sz="1400">
                <a:latin typeface="Lato"/>
                <a:ea typeface="Lato"/>
                <a:cs typeface="Lato"/>
              </a:rPr>
              <a:t>, </a:t>
            </a:r>
            <a:r>
              <a:rPr lang="en-US" sz="1400" err="1">
                <a:latin typeface="Lato"/>
                <a:ea typeface="Lato"/>
                <a:cs typeface="Lato"/>
              </a:rPr>
              <a:t>giới</a:t>
            </a:r>
            <a:r>
              <a:rPr lang="en-US" sz="1400">
                <a:latin typeface="Lato"/>
                <a:ea typeface="Lato"/>
                <a:cs typeface="Lato"/>
              </a:rPr>
              <a:t> </a:t>
            </a:r>
            <a:r>
              <a:rPr lang="en-US" sz="1400" err="1">
                <a:latin typeface="Lato"/>
                <a:ea typeface="Lato"/>
                <a:cs typeface="Lato"/>
              </a:rPr>
              <a:t>tính</a:t>
            </a:r>
            <a:r>
              <a:rPr lang="en-US" sz="1400">
                <a:latin typeface="Lato"/>
                <a:ea typeface="Lato"/>
                <a:cs typeface="Lato"/>
              </a:rPr>
              <a:t>, </a:t>
            </a:r>
            <a:r>
              <a:rPr lang="en-US" sz="1400" err="1">
                <a:latin typeface="Lato"/>
                <a:ea typeface="Lato"/>
                <a:cs typeface="Lato"/>
              </a:rPr>
              <a:t>ngày</a:t>
            </a:r>
            <a:r>
              <a:rPr lang="en-US" sz="1400">
                <a:latin typeface="Lato"/>
                <a:ea typeface="Lato"/>
                <a:cs typeface="Lato"/>
              </a:rPr>
              <a:t> </a:t>
            </a:r>
            <a:r>
              <a:rPr lang="en-US" sz="1400" err="1">
                <a:latin typeface="Lato"/>
                <a:ea typeface="Lato"/>
                <a:cs typeface="Lato"/>
              </a:rPr>
              <a:t>sinh</a:t>
            </a:r>
            <a:r>
              <a:rPr lang="en-US" sz="1400">
                <a:latin typeface="Lato"/>
                <a:ea typeface="Lato"/>
                <a:cs typeface="Lato"/>
              </a:rPr>
              <a:t>, </a:t>
            </a:r>
            <a:r>
              <a:rPr lang="en-US" sz="1400" err="1">
                <a:latin typeface="Lato"/>
                <a:ea typeface="Lato"/>
                <a:cs typeface="Lato"/>
              </a:rPr>
              <a:t>số</a:t>
            </a:r>
            <a:r>
              <a:rPr lang="en-US" sz="1400">
                <a:latin typeface="Lato"/>
                <a:ea typeface="Lato"/>
                <a:cs typeface="Lato"/>
              </a:rPr>
              <a:t> </a:t>
            </a:r>
            <a:r>
              <a:rPr lang="en-US" sz="1400" err="1">
                <a:latin typeface="Lato"/>
                <a:ea typeface="Lato"/>
                <a:cs typeface="Lato"/>
              </a:rPr>
              <a:t>điện</a:t>
            </a:r>
            <a:r>
              <a:rPr lang="en-US" sz="1400">
                <a:latin typeface="Lato"/>
                <a:ea typeface="Lato"/>
                <a:cs typeface="Lato"/>
              </a:rPr>
              <a:t> </a:t>
            </a:r>
            <a:r>
              <a:rPr lang="en-US" sz="1400" err="1">
                <a:latin typeface="Lato"/>
                <a:ea typeface="Lato"/>
                <a:cs typeface="Lato"/>
              </a:rPr>
              <a:t>thoại</a:t>
            </a:r>
            <a:r>
              <a:rPr lang="en-US" sz="1400">
                <a:latin typeface="Lato"/>
                <a:ea typeface="Lato"/>
                <a:cs typeface="Lato"/>
              </a:rPr>
              <a:t>. </a:t>
            </a:r>
            <a:r>
              <a:rPr lang="en-US" sz="1400" err="1">
                <a:latin typeface="Lato"/>
                <a:ea typeface="Lato"/>
                <a:cs typeface="Lato"/>
              </a:rPr>
              <a:t>Hệ</a:t>
            </a:r>
            <a:r>
              <a:rPr lang="en-US" sz="1400">
                <a:latin typeface="Lato"/>
                <a:ea typeface="Lato"/>
                <a:cs typeface="Lato"/>
              </a:rPr>
              <a:t> </a:t>
            </a:r>
            <a:r>
              <a:rPr lang="en-US" sz="1400" err="1">
                <a:latin typeface="Lato"/>
                <a:ea typeface="Lato"/>
                <a:cs typeface="Lato"/>
              </a:rPr>
              <a:t>thống</a:t>
            </a:r>
            <a:r>
              <a:rPr lang="en-US" sz="1400">
                <a:latin typeface="Lato"/>
                <a:ea typeface="Lato"/>
                <a:cs typeface="Lato"/>
              </a:rPr>
              <a:t> </a:t>
            </a:r>
            <a:r>
              <a:rPr lang="en-US" sz="1400" err="1">
                <a:latin typeface="Lato"/>
                <a:ea typeface="Lato"/>
                <a:cs typeface="Lato"/>
              </a:rPr>
              <a:t>kiểm</a:t>
            </a:r>
            <a:r>
              <a:rPr lang="en-US" sz="1400">
                <a:latin typeface="Lato"/>
                <a:ea typeface="Lato"/>
                <a:cs typeface="Lato"/>
              </a:rPr>
              <a:t> </a:t>
            </a:r>
            <a:r>
              <a:rPr lang="en-US" sz="1400" err="1">
                <a:latin typeface="Lato"/>
                <a:ea typeface="Lato"/>
                <a:cs typeface="Lato"/>
              </a:rPr>
              <a:t>tra</a:t>
            </a:r>
            <a:r>
              <a:rPr lang="en-US" sz="1400">
                <a:latin typeface="Lato"/>
                <a:ea typeface="Lato"/>
                <a:cs typeface="Lato"/>
              </a:rPr>
              <a:t> </a:t>
            </a:r>
            <a:r>
              <a:rPr lang="en-US" sz="1400" err="1">
                <a:latin typeface="Lato"/>
                <a:ea typeface="Lato"/>
                <a:cs typeface="Lato"/>
              </a:rPr>
              <a:t>tính</a:t>
            </a:r>
            <a:r>
              <a:rPr lang="en-US" sz="1400">
                <a:latin typeface="Lato"/>
                <a:ea typeface="Lato"/>
                <a:cs typeface="Lato"/>
              </a:rPr>
              <a:t> </a:t>
            </a:r>
            <a:r>
              <a:rPr lang="en-US" sz="1400" err="1">
                <a:latin typeface="Lato"/>
                <a:ea typeface="Lato"/>
                <a:cs typeface="Lato"/>
              </a:rPr>
              <a:t>hợp</a:t>
            </a:r>
            <a:r>
              <a:rPr lang="en-US" sz="1400">
                <a:latin typeface="Lato"/>
                <a:ea typeface="Lato"/>
                <a:cs typeface="Lato"/>
              </a:rPr>
              <a:t> </a:t>
            </a:r>
            <a:r>
              <a:rPr lang="en-US" sz="1400" err="1">
                <a:latin typeface="Lato"/>
                <a:ea typeface="Lato"/>
                <a:cs typeface="Lato"/>
              </a:rPr>
              <a:t>lệ</a:t>
            </a:r>
            <a:r>
              <a:rPr lang="en-US" sz="1400">
                <a:latin typeface="Lato"/>
                <a:ea typeface="Lato"/>
                <a:cs typeface="Lato"/>
              </a:rPr>
              <a:t> </a:t>
            </a:r>
            <a:r>
              <a:rPr lang="en-US" sz="1400" err="1">
                <a:latin typeface="Lato"/>
                <a:ea typeface="Lato"/>
                <a:cs typeface="Lato"/>
              </a:rPr>
              <a:t>của</a:t>
            </a:r>
            <a:r>
              <a:rPr lang="en-US" sz="1400">
                <a:latin typeface="Lato"/>
                <a:ea typeface="Lato"/>
                <a:cs typeface="Lato"/>
              </a:rPr>
              <a:t> </a:t>
            </a:r>
            <a:r>
              <a:rPr lang="en-US" sz="1400" err="1">
                <a:latin typeface="Lato"/>
                <a:ea typeface="Lato"/>
                <a:cs typeface="Lato"/>
              </a:rPr>
              <a:t>thông</a:t>
            </a:r>
            <a:r>
              <a:rPr lang="en-US" sz="1400">
                <a:latin typeface="Lato"/>
                <a:ea typeface="Lato"/>
                <a:cs typeface="Lato"/>
              </a:rPr>
              <a:t> tin, </a:t>
            </a:r>
            <a:r>
              <a:rPr lang="en-US" sz="1400" err="1">
                <a:latin typeface="Lato"/>
                <a:ea typeface="Lato"/>
                <a:cs typeface="Lato"/>
              </a:rPr>
              <a:t>đảm</a:t>
            </a:r>
            <a:r>
              <a:rPr lang="en-US" sz="1400">
                <a:latin typeface="Lato"/>
                <a:ea typeface="Lato"/>
                <a:cs typeface="Lato"/>
              </a:rPr>
              <a:t> </a:t>
            </a:r>
            <a:r>
              <a:rPr lang="en-US" sz="1400" err="1">
                <a:latin typeface="Lato"/>
                <a:ea typeface="Lato"/>
                <a:cs typeface="Lato"/>
              </a:rPr>
              <a:t>bảo</a:t>
            </a:r>
            <a:r>
              <a:rPr lang="en-US" sz="1400">
                <a:latin typeface="Lato"/>
                <a:ea typeface="Lato"/>
                <a:cs typeface="Lato"/>
              </a:rPr>
              <a:t> </a:t>
            </a:r>
            <a:r>
              <a:rPr lang="en-US" sz="1400" err="1">
                <a:latin typeface="Lato"/>
                <a:ea typeface="Lato"/>
                <a:cs typeface="Lato"/>
              </a:rPr>
              <a:t>không</a:t>
            </a:r>
            <a:r>
              <a:rPr lang="en-US" sz="1400">
                <a:latin typeface="Lato"/>
                <a:ea typeface="Lato"/>
                <a:cs typeface="Lato"/>
              </a:rPr>
              <a:t> </a:t>
            </a:r>
            <a:r>
              <a:rPr lang="en-US" sz="1400" err="1">
                <a:latin typeface="Lato"/>
                <a:ea typeface="Lato"/>
                <a:cs typeface="Lato"/>
              </a:rPr>
              <a:t>trùngemail</a:t>
            </a:r>
            <a:r>
              <a:rPr lang="en-US" sz="1400">
                <a:latin typeface="Lato"/>
                <a:ea typeface="Lato"/>
                <a:cs typeface="Lato"/>
              </a:rPr>
              <a:t> </a:t>
            </a:r>
            <a:r>
              <a:rPr lang="en-US" sz="1400" err="1">
                <a:latin typeface="Lato"/>
                <a:ea typeface="Lato"/>
                <a:cs typeface="Lato"/>
              </a:rPr>
              <a:t>với</a:t>
            </a:r>
            <a:r>
              <a:rPr lang="en-US" sz="1400">
                <a:latin typeface="Lato"/>
                <a:ea typeface="Lato"/>
                <a:cs typeface="Lato"/>
              </a:rPr>
              <a:t> </a:t>
            </a:r>
            <a:r>
              <a:rPr lang="en-US" sz="1400" err="1">
                <a:latin typeface="Lato"/>
                <a:ea typeface="Lato"/>
                <a:cs typeface="Lato"/>
              </a:rPr>
              <a:t>các</a:t>
            </a:r>
            <a:r>
              <a:rPr lang="en-US" sz="1400">
                <a:latin typeface="Lato"/>
                <a:ea typeface="Lato"/>
                <a:cs typeface="Lato"/>
              </a:rPr>
              <a:t> </a:t>
            </a:r>
            <a:r>
              <a:rPr lang="en-US" sz="1400" err="1">
                <a:latin typeface="Lato"/>
                <a:ea typeface="Lato"/>
                <a:cs typeface="Lato"/>
              </a:rPr>
              <a:t>tài</a:t>
            </a:r>
            <a:r>
              <a:rPr lang="en-US" sz="1400">
                <a:latin typeface="Lato"/>
                <a:ea typeface="Lato"/>
                <a:cs typeface="Lato"/>
              </a:rPr>
              <a:t> </a:t>
            </a:r>
            <a:r>
              <a:rPr lang="en-US" sz="1400" err="1">
                <a:latin typeface="Lato"/>
                <a:ea typeface="Lato"/>
                <a:cs typeface="Lato"/>
              </a:rPr>
              <a:t>khoản</a:t>
            </a:r>
            <a:r>
              <a:rPr lang="en-US" sz="1400">
                <a:latin typeface="Lato"/>
                <a:ea typeface="Lato"/>
                <a:cs typeface="Lato"/>
              </a:rPr>
              <a:t> </a:t>
            </a:r>
            <a:r>
              <a:rPr lang="en-US" sz="1400" err="1">
                <a:latin typeface="Lato"/>
                <a:ea typeface="Lato"/>
                <a:cs typeface="Lato"/>
              </a:rPr>
              <a:t>đã</a:t>
            </a:r>
            <a:r>
              <a:rPr lang="en-US" sz="1400">
                <a:latin typeface="Lato"/>
                <a:ea typeface="Lato"/>
                <a:cs typeface="Lato"/>
              </a:rPr>
              <a:t> </a:t>
            </a:r>
            <a:r>
              <a:rPr lang="en-US" sz="1400" err="1">
                <a:latin typeface="Lato"/>
                <a:ea typeface="Lato"/>
                <a:cs typeface="Lato"/>
              </a:rPr>
              <a:t>có</a:t>
            </a:r>
            <a:r>
              <a:rPr lang="en-US" sz="1400">
                <a:latin typeface="Lato"/>
                <a:ea typeface="Lato"/>
                <a:cs typeface="Lato"/>
              </a:rPr>
              <a:t>. </a:t>
            </a:r>
          </a:p>
          <a:p>
            <a:pPr>
              <a:buNone/>
            </a:pPr>
            <a:r>
              <a:rPr lang="en-US" sz="1400">
                <a:latin typeface="Lato"/>
                <a:ea typeface="Lato"/>
                <a:cs typeface="Lato"/>
              </a:rPr>
              <a:t>  - Sau </a:t>
            </a:r>
            <a:r>
              <a:rPr lang="en-US" sz="1400" err="1">
                <a:latin typeface="Lato"/>
                <a:ea typeface="Lato"/>
                <a:cs typeface="Lato"/>
              </a:rPr>
              <a:t>khi</a:t>
            </a:r>
            <a:r>
              <a:rPr lang="en-US" sz="1400">
                <a:latin typeface="Lato"/>
                <a:ea typeface="Lato"/>
                <a:cs typeface="Lato"/>
              </a:rPr>
              <a:t> </a:t>
            </a:r>
            <a:r>
              <a:rPr lang="en-US" sz="1400" err="1">
                <a:latin typeface="Lato"/>
                <a:ea typeface="Lato"/>
                <a:cs typeface="Lato"/>
              </a:rPr>
              <a:t>đăng</a:t>
            </a:r>
            <a:r>
              <a:rPr lang="en-US" sz="1400">
                <a:latin typeface="Lato"/>
                <a:ea typeface="Lato"/>
                <a:cs typeface="Lato"/>
              </a:rPr>
              <a:t> </a:t>
            </a:r>
            <a:r>
              <a:rPr lang="en-US" sz="1400" err="1">
                <a:latin typeface="Lato"/>
                <a:ea typeface="Lato"/>
                <a:cs typeface="Lato"/>
              </a:rPr>
              <a:t>ký</a:t>
            </a:r>
            <a:r>
              <a:rPr lang="en-US" sz="1400">
                <a:latin typeface="Lato"/>
                <a:ea typeface="Lato"/>
                <a:cs typeface="Lato"/>
              </a:rPr>
              <a:t> </a:t>
            </a:r>
            <a:r>
              <a:rPr lang="en-US" sz="1400" err="1">
                <a:latin typeface="Lato"/>
                <a:ea typeface="Lato"/>
                <a:cs typeface="Lato"/>
              </a:rPr>
              <a:t>thành</a:t>
            </a:r>
            <a:r>
              <a:rPr lang="en-US" sz="1400">
                <a:latin typeface="Lato"/>
                <a:ea typeface="Lato"/>
                <a:cs typeface="Lato"/>
              </a:rPr>
              <a:t> </a:t>
            </a:r>
            <a:r>
              <a:rPr lang="en-US" sz="1400" err="1">
                <a:latin typeface="Lato"/>
                <a:ea typeface="Lato"/>
                <a:cs typeface="Lato"/>
              </a:rPr>
              <a:t>công</a:t>
            </a:r>
            <a:r>
              <a:rPr lang="en-US" sz="1400">
                <a:latin typeface="Lato"/>
                <a:ea typeface="Lato"/>
                <a:cs typeface="Lato"/>
              </a:rPr>
              <a:t>, </a:t>
            </a:r>
            <a:r>
              <a:rPr lang="en-US" sz="1400" err="1">
                <a:latin typeface="Lato"/>
                <a:ea typeface="Lato"/>
                <a:cs typeface="Lato"/>
              </a:rPr>
              <a:t>hệ</a:t>
            </a:r>
            <a:r>
              <a:rPr lang="en-US" sz="1400">
                <a:latin typeface="Lato"/>
                <a:ea typeface="Lato"/>
                <a:cs typeface="Lato"/>
              </a:rPr>
              <a:t> </a:t>
            </a:r>
            <a:r>
              <a:rPr lang="en-US" sz="1400" err="1">
                <a:latin typeface="Lato"/>
                <a:ea typeface="Lato"/>
                <a:cs typeface="Lato"/>
              </a:rPr>
              <a:t>thống</a:t>
            </a:r>
            <a:r>
              <a:rPr lang="en-US" sz="1400">
                <a:latin typeface="Lato"/>
                <a:ea typeface="Lato"/>
                <a:cs typeface="Lato"/>
              </a:rPr>
              <a:t> </a:t>
            </a:r>
            <a:r>
              <a:rPr lang="en-US" sz="1400" err="1">
                <a:latin typeface="Lato"/>
                <a:ea typeface="Lato"/>
                <a:cs typeface="Lato"/>
              </a:rPr>
              <a:t>cung</a:t>
            </a:r>
            <a:r>
              <a:rPr lang="en-US" sz="1400">
                <a:latin typeface="Lato"/>
                <a:ea typeface="Lato"/>
                <a:cs typeface="Lato"/>
              </a:rPr>
              <a:t> </a:t>
            </a:r>
            <a:r>
              <a:rPr lang="en-US" sz="1400" err="1">
                <a:latin typeface="Lato"/>
                <a:ea typeface="Lato"/>
                <a:cs typeface="Lato"/>
              </a:rPr>
              <a:t>cấp</a:t>
            </a:r>
            <a:r>
              <a:rPr lang="en-US" sz="1400">
                <a:latin typeface="Lato"/>
                <a:ea typeface="Lato"/>
                <a:cs typeface="Lato"/>
              </a:rPr>
              <a:t> </a:t>
            </a:r>
            <a:r>
              <a:rPr lang="en-US" sz="1400" err="1">
                <a:latin typeface="Lato"/>
                <a:ea typeface="Lato"/>
                <a:cs typeface="Lato"/>
              </a:rPr>
              <a:t>mã</a:t>
            </a: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MaBenhNhan</a:t>
            </a:r>
            <a:r>
              <a:rPr lang="en-US" sz="1400">
                <a:latin typeface="Lato"/>
                <a:ea typeface="Lato"/>
                <a:cs typeface="Lato"/>
              </a:rPr>
              <a:t> (</a:t>
            </a:r>
            <a:r>
              <a:rPr lang="en-US" sz="1400" err="1">
                <a:latin typeface="Lato"/>
                <a:ea typeface="Lato"/>
                <a:cs typeface="Lato"/>
              </a:rPr>
              <a:t>không</a:t>
            </a:r>
            <a:r>
              <a:rPr lang="en-US" sz="1400">
                <a:latin typeface="Lato"/>
                <a:ea typeface="Lato"/>
                <a:cs typeface="Lato"/>
              </a:rPr>
              <a:t> </a:t>
            </a:r>
            <a:r>
              <a:rPr lang="en-US" sz="1400" err="1">
                <a:latin typeface="Lato"/>
                <a:ea typeface="Lato"/>
                <a:cs typeface="Lato"/>
              </a:rPr>
              <a:t>trùng</a:t>
            </a:r>
            <a:r>
              <a:rPr lang="en-US" sz="1400">
                <a:latin typeface="Lato"/>
                <a:ea typeface="Lato"/>
                <a:cs typeface="Lato"/>
              </a:rPr>
              <a:t> </a:t>
            </a:r>
            <a:r>
              <a:rPr lang="en-US" sz="1400" err="1">
                <a:latin typeface="Lato"/>
                <a:ea typeface="Lato"/>
                <a:cs typeface="Lato"/>
              </a:rPr>
              <a:t>lặp</a:t>
            </a:r>
            <a:r>
              <a:rPr lang="en-US" sz="1400">
                <a:latin typeface="Lato"/>
                <a:ea typeface="Lato"/>
                <a:cs typeface="Lato"/>
              </a:rPr>
              <a:t>)  </a:t>
            </a:r>
            <a:r>
              <a:rPr lang="en-US" sz="1400" err="1">
                <a:latin typeface="Lato"/>
                <a:ea typeface="Lato"/>
                <a:cs typeface="Lato"/>
              </a:rPr>
              <a:t>và</a:t>
            </a:r>
            <a:r>
              <a:rPr lang="en-US" sz="1400">
                <a:latin typeface="Lato"/>
                <a:ea typeface="Lato"/>
                <a:cs typeface="Lato"/>
              </a:rPr>
              <a:t> </a:t>
            </a:r>
            <a:r>
              <a:rPr lang="en-US" sz="1400" err="1">
                <a:latin typeface="Lato"/>
                <a:ea typeface="Lato"/>
                <a:cs typeface="Lato"/>
              </a:rPr>
              <a:t>lưu</a:t>
            </a:r>
            <a:r>
              <a:rPr lang="en-US" sz="1400">
                <a:latin typeface="Lato"/>
                <a:ea typeface="Lato"/>
                <a:cs typeface="Lato"/>
              </a:rPr>
              <a:t> </a:t>
            </a:r>
            <a:r>
              <a:rPr lang="en-US" sz="1400" err="1">
                <a:latin typeface="Lato"/>
                <a:ea typeface="Lato"/>
                <a:cs typeface="Lato"/>
              </a:rPr>
              <a:t>hồ</a:t>
            </a:r>
            <a:r>
              <a:rPr lang="en-US" sz="1400">
                <a:latin typeface="Lato"/>
                <a:ea typeface="Lato"/>
                <a:cs typeface="Lato"/>
              </a:rPr>
              <a:t> </a:t>
            </a:r>
            <a:r>
              <a:rPr lang="en-US" sz="1400" err="1">
                <a:latin typeface="Lato"/>
                <a:ea typeface="Lato"/>
                <a:cs typeface="Lato"/>
              </a:rPr>
              <a:t>sơ</a:t>
            </a:r>
            <a:r>
              <a:rPr lang="en-US" sz="1400">
                <a:latin typeface="Lato"/>
                <a:ea typeface="Lato"/>
                <a:cs typeface="Lato"/>
              </a:rPr>
              <a:t> </a:t>
            </a:r>
            <a:r>
              <a:rPr lang="en-US" sz="1400" err="1">
                <a:latin typeface="Lato"/>
                <a:ea typeface="Lato"/>
                <a:cs typeface="Lato"/>
              </a:rPr>
              <a:t>cá</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vào</a:t>
            </a:r>
            <a:r>
              <a:rPr lang="en-US" sz="1400">
                <a:latin typeface="Lato"/>
                <a:ea typeface="Lato"/>
                <a:cs typeface="Lato"/>
              </a:rPr>
              <a:t> </a:t>
            </a:r>
            <a:r>
              <a:rPr lang="en-US" sz="1400" err="1">
                <a:latin typeface="Lato"/>
                <a:ea typeface="Lato"/>
                <a:cs typeface="Lato"/>
              </a:rPr>
              <a:t>cơ</a:t>
            </a:r>
            <a:r>
              <a:rPr lang="en-US" sz="1400">
                <a:latin typeface="Lato"/>
                <a:ea typeface="Lato"/>
                <a:cs typeface="Lato"/>
              </a:rPr>
              <a:t> </a:t>
            </a:r>
            <a:r>
              <a:rPr lang="en-US" sz="1400" err="1">
                <a:latin typeface="Lato"/>
                <a:ea typeface="Lato"/>
                <a:cs typeface="Lato"/>
              </a:rPr>
              <a:t>sở</a:t>
            </a:r>
            <a:r>
              <a:rPr lang="en-US" sz="1400">
                <a:latin typeface="Lato"/>
                <a:ea typeface="Lato"/>
                <a:cs typeface="Lato"/>
              </a:rPr>
              <a:t> </a:t>
            </a:r>
            <a:r>
              <a:rPr lang="en-US" sz="1400" err="1">
                <a:latin typeface="Lato"/>
                <a:ea typeface="Lato"/>
                <a:cs typeface="Lato"/>
              </a:rPr>
              <a:t>dữ</a:t>
            </a:r>
            <a:r>
              <a:rPr lang="en-US" sz="1400">
                <a:latin typeface="Lato"/>
                <a:ea typeface="Lato"/>
                <a:cs typeface="Lato"/>
              </a:rPr>
              <a:t> </a:t>
            </a:r>
            <a:r>
              <a:rPr lang="en-US" sz="1400" err="1">
                <a:latin typeface="Lato"/>
                <a:ea typeface="Lato"/>
                <a:cs typeface="Lato"/>
              </a:rPr>
              <a:t>liệu</a:t>
            </a:r>
            <a:r>
              <a:rPr lang="en-US" sz="1400">
                <a:latin typeface="Lato"/>
                <a:ea typeface="Lato"/>
                <a:cs typeface="Lato"/>
              </a:rPr>
              <a:t>. </a:t>
            </a:r>
            <a:endParaRPr lang="en-US">
              <a:latin typeface="Lato"/>
            </a:endParaRPr>
          </a:p>
          <a:p>
            <a:pPr>
              <a:buNone/>
            </a:pPr>
            <a:endParaRPr lang="en-US" sz="1400">
              <a:latin typeface="Lato"/>
              <a:ea typeface="Lato"/>
              <a:cs typeface="Lato"/>
            </a:endParaRPr>
          </a:p>
          <a:p>
            <a:pPr>
              <a:buNone/>
            </a:pPr>
            <a:r>
              <a:rPr lang="en-US" sz="2000" b="1">
                <a:solidFill>
                  <a:schemeClr val="accent1">
                    <a:lumMod val="49000"/>
                  </a:schemeClr>
                </a:solidFill>
                <a:latin typeface="Lato"/>
                <a:ea typeface="Lato"/>
                <a:cs typeface="Arial"/>
              </a:rPr>
              <a:t>b. Quản </a:t>
            </a:r>
            <a:r>
              <a:rPr lang="en-US" sz="2000" b="1" err="1">
                <a:solidFill>
                  <a:schemeClr val="accent1">
                    <a:lumMod val="49000"/>
                  </a:schemeClr>
                </a:solidFill>
                <a:latin typeface="Lato"/>
                <a:ea typeface="Lato"/>
                <a:cs typeface="Arial"/>
              </a:rPr>
              <a:t>lý</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hồ</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sơ</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bệnh</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nhân</a:t>
            </a:r>
            <a:r>
              <a:rPr lang="en-US" sz="2000" b="1">
                <a:solidFill>
                  <a:schemeClr val="accent1">
                    <a:lumMod val="49000"/>
                  </a:schemeClr>
                </a:solidFill>
                <a:latin typeface="Lato"/>
                <a:ea typeface="Lato"/>
                <a:cs typeface="Arial"/>
              </a:rPr>
              <a:t> </a:t>
            </a:r>
          </a:p>
          <a:p>
            <a:pPr>
              <a:buNone/>
            </a:pPr>
            <a:r>
              <a:rPr lang="en-US" sz="1400">
                <a:latin typeface="Lato"/>
                <a:ea typeface="Lato"/>
                <a:cs typeface="Lato"/>
              </a:rPr>
              <a:t>  -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có</a:t>
            </a:r>
            <a:r>
              <a:rPr lang="en-US" sz="1400">
                <a:latin typeface="Lato"/>
                <a:ea typeface="Lato"/>
                <a:cs typeface="Lato"/>
              </a:rPr>
              <a:t> </a:t>
            </a:r>
            <a:r>
              <a:rPr lang="en-US" sz="1400" err="1">
                <a:latin typeface="Lato"/>
                <a:ea typeface="Lato"/>
                <a:cs typeface="Lato"/>
              </a:rPr>
              <a:t>thể</a:t>
            </a:r>
            <a:r>
              <a:rPr lang="en-US" sz="1400">
                <a:latin typeface="Lato"/>
                <a:ea typeface="Lato"/>
                <a:cs typeface="Lato"/>
              </a:rPr>
              <a:t> </a:t>
            </a:r>
            <a:r>
              <a:rPr lang="en-US" sz="1400" err="1">
                <a:latin typeface="Lato"/>
                <a:ea typeface="Lato"/>
                <a:cs typeface="Lato"/>
              </a:rPr>
              <a:t>xem</a:t>
            </a:r>
            <a:r>
              <a:rPr lang="en-US" sz="1400">
                <a:latin typeface="Lato"/>
                <a:ea typeface="Lato"/>
                <a:cs typeface="Lato"/>
              </a:rPr>
              <a:t> </a:t>
            </a:r>
            <a:r>
              <a:rPr lang="en-US" sz="1400" err="1">
                <a:latin typeface="Lato"/>
                <a:ea typeface="Lato"/>
                <a:cs typeface="Lato"/>
              </a:rPr>
              <a:t>và</a:t>
            </a:r>
            <a:r>
              <a:rPr lang="en-US" sz="1400">
                <a:latin typeface="Lato"/>
                <a:ea typeface="Lato"/>
                <a:cs typeface="Lato"/>
              </a:rPr>
              <a:t> </a:t>
            </a:r>
            <a:r>
              <a:rPr lang="en-US" sz="1400" err="1">
                <a:latin typeface="Lato"/>
                <a:ea typeface="Lato"/>
                <a:cs typeface="Lato"/>
              </a:rPr>
              <a:t>cập</a:t>
            </a:r>
            <a:r>
              <a:rPr lang="en-US" sz="1400">
                <a:latin typeface="Lato"/>
                <a:ea typeface="Lato"/>
                <a:cs typeface="Lato"/>
              </a:rPr>
              <a:t> </a:t>
            </a:r>
            <a:r>
              <a:rPr lang="en-US" sz="1400" err="1">
                <a:latin typeface="Lato"/>
                <a:ea typeface="Lato"/>
                <a:cs typeface="Lato"/>
              </a:rPr>
              <a:t>nhật</a:t>
            </a:r>
            <a:r>
              <a:rPr lang="en-US" sz="1400">
                <a:latin typeface="Lato"/>
                <a:ea typeface="Lato"/>
                <a:cs typeface="Lato"/>
              </a:rPr>
              <a:t> </a:t>
            </a:r>
            <a:r>
              <a:rPr lang="en-US" sz="1400" err="1">
                <a:latin typeface="Lato"/>
                <a:ea typeface="Lato"/>
                <a:cs typeface="Lato"/>
              </a:rPr>
              <a:t>một</a:t>
            </a:r>
            <a:r>
              <a:rPr lang="en-US" sz="1400">
                <a:latin typeface="Lato"/>
                <a:ea typeface="Lato"/>
                <a:cs typeface="Lato"/>
              </a:rPr>
              <a:t> </a:t>
            </a:r>
            <a:r>
              <a:rPr lang="en-US" sz="1400" err="1">
                <a:latin typeface="Lato"/>
                <a:ea typeface="Lato"/>
                <a:cs typeface="Lato"/>
              </a:rPr>
              <a:t>số</a:t>
            </a:r>
            <a:r>
              <a:rPr lang="en-US" sz="1400">
                <a:latin typeface="Lato"/>
                <a:ea typeface="Lato"/>
                <a:cs typeface="Lato"/>
              </a:rPr>
              <a:t> </a:t>
            </a:r>
            <a:r>
              <a:rPr lang="en-US" sz="1400" err="1">
                <a:latin typeface="Lato"/>
                <a:ea typeface="Lato"/>
                <a:cs typeface="Lato"/>
              </a:rPr>
              <a:t>thông</a:t>
            </a:r>
            <a:r>
              <a:rPr lang="en-US" sz="1400">
                <a:latin typeface="Lato"/>
                <a:ea typeface="Lato"/>
                <a:cs typeface="Lato"/>
              </a:rPr>
              <a:t> tin </a:t>
            </a:r>
            <a:r>
              <a:rPr lang="en-US" sz="1400" err="1">
                <a:latin typeface="Lato"/>
                <a:ea typeface="Lato"/>
                <a:cs typeface="Lato"/>
              </a:rPr>
              <a:t>cá</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khi</a:t>
            </a:r>
            <a:r>
              <a:rPr lang="en-US" sz="1400">
                <a:latin typeface="Lato"/>
                <a:ea typeface="Lato"/>
                <a:cs typeface="Lato"/>
              </a:rPr>
              <a:t> </a:t>
            </a:r>
            <a:r>
              <a:rPr lang="en-US" sz="1400" err="1">
                <a:latin typeface="Lato"/>
                <a:ea typeface="Lato"/>
                <a:cs typeface="Lato"/>
              </a:rPr>
              <a:t>cần</a:t>
            </a:r>
            <a:r>
              <a:rPr lang="en-US" sz="1400">
                <a:latin typeface="Lato"/>
                <a:ea typeface="Lato"/>
                <a:cs typeface="Lato"/>
              </a:rPr>
              <a:t> </a:t>
            </a:r>
            <a:r>
              <a:rPr lang="en-US" sz="1400" err="1">
                <a:latin typeface="Lato"/>
                <a:ea typeface="Lato"/>
                <a:cs typeface="Lato"/>
              </a:rPr>
              <a:t>thiết</a:t>
            </a:r>
            <a:r>
              <a:rPr lang="en-US" sz="1400">
                <a:latin typeface="Lato"/>
                <a:ea typeface="Lato"/>
                <a:cs typeface="Lato"/>
              </a:rPr>
              <a:t>:</a:t>
            </a:r>
          </a:p>
          <a:p>
            <a:pPr>
              <a:buNone/>
            </a:pPr>
            <a:r>
              <a:rPr lang="en-US" sz="1400">
                <a:latin typeface="Lato"/>
                <a:ea typeface="Lato"/>
                <a:cs typeface="Lato"/>
              </a:rPr>
              <a:t>  + </a:t>
            </a:r>
            <a:r>
              <a:rPr lang="en-US" sz="1400" err="1">
                <a:latin typeface="Lato"/>
                <a:ea typeface="Lato"/>
                <a:cs typeface="Lato"/>
              </a:rPr>
              <a:t>Có</a:t>
            </a:r>
            <a:r>
              <a:rPr lang="en-US" sz="1400">
                <a:latin typeface="Lato"/>
                <a:ea typeface="Lato"/>
                <a:cs typeface="Lato"/>
              </a:rPr>
              <a:t> </a:t>
            </a:r>
            <a:r>
              <a:rPr lang="en-US" sz="1400" err="1">
                <a:latin typeface="Lato"/>
                <a:ea typeface="Lato"/>
                <a:cs typeface="Lato"/>
              </a:rPr>
              <a:t>thể</a:t>
            </a:r>
            <a:r>
              <a:rPr lang="en-US" sz="1400">
                <a:latin typeface="Lato"/>
                <a:ea typeface="Lato"/>
                <a:cs typeface="Lato"/>
              </a:rPr>
              <a:t> </a:t>
            </a:r>
            <a:r>
              <a:rPr lang="en-US" sz="1400" err="1">
                <a:latin typeface="Lato"/>
                <a:ea typeface="Lato"/>
                <a:cs typeface="Lato"/>
              </a:rPr>
              <a:t>cập</a:t>
            </a:r>
            <a:r>
              <a:rPr lang="en-US" sz="1400">
                <a:latin typeface="Lato"/>
                <a:ea typeface="Lato"/>
                <a:cs typeface="Lato"/>
              </a:rPr>
              <a:t> </a:t>
            </a:r>
            <a:r>
              <a:rPr lang="en-US" sz="1400" err="1">
                <a:latin typeface="Lato"/>
                <a:ea typeface="Lato"/>
                <a:cs typeface="Lato"/>
              </a:rPr>
              <a:t>nhật</a:t>
            </a:r>
            <a:r>
              <a:rPr lang="en-US" sz="1400">
                <a:latin typeface="Lato"/>
                <a:ea typeface="Lato"/>
                <a:cs typeface="Lato"/>
              </a:rPr>
              <a:t>: </a:t>
            </a:r>
            <a:r>
              <a:rPr lang="en-US" sz="1400" err="1">
                <a:latin typeface="Lato"/>
                <a:ea typeface="Lato"/>
                <a:cs typeface="Lato"/>
              </a:rPr>
              <a:t>họ</a:t>
            </a:r>
            <a:r>
              <a:rPr lang="en-US" sz="1400">
                <a:latin typeface="Lato"/>
                <a:ea typeface="Lato"/>
                <a:cs typeface="Lato"/>
              </a:rPr>
              <a:t> </a:t>
            </a:r>
            <a:r>
              <a:rPr lang="en-US" sz="1400" err="1">
                <a:latin typeface="Lato"/>
                <a:ea typeface="Lato"/>
                <a:cs typeface="Lato"/>
              </a:rPr>
              <a:t>tên</a:t>
            </a:r>
            <a:r>
              <a:rPr lang="en-US" sz="1400">
                <a:latin typeface="Lato"/>
                <a:ea typeface="Lato"/>
                <a:cs typeface="Lato"/>
              </a:rPr>
              <a:t>, </a:t>
            </a:r>
            <a:r>
              <a:rPr lang="en-US" sz="1400" err="1">
                <a:latin typeface="Lato"/>
                <a:ea typeface="Lato"/>
                <a:cs typeface="Lato"/>
              </a:rPr>
              <a:t>số</a:t>
            </a:r>
            <a:r>
              <a:rPr lang="en-US" sz="1400">
                <a:latin typeface="Lato"/>
                <a:ea typeface="Lato"/>
                <a:cs typeface="Lato"/>
              </a:rPr>
              <a:t> </a:t>
            </a:r>
            <a:r>
              <a:rPr lang="en-US" sz="1400" err="1">
                <a:latin typeface="Lato"/>
                <a:ea typeface="Lato"/>
                <a:cs typeface="Lato"/>
              </a:rPr>
              <a:t>điện</a:t>
            </a:r>
            <a:r>
              <a:rPr lang="en-US" sz="1400">
                <a:latin typeface="Lato"/>
                <a:ea typeface="Lato"/>
                <a:cs typeface="Lato"/>
              </a:rPr>
              <a:t> </a:t>
            </a:r>
            <a:r>
              <a:rPr lang="en-US" sz="1400" err="1">
                <a:latin typeface="Lato"/>
                <a:ea typeface="Lato"/>
                <a:cs typeface="Lato"/>
              </a:rPr>
              <a:t>thoại</a:t>
            </a:r>
            <a:r>
              <a:rPr lang="en-US" sz="1400">
                <a:latin typeface="Lato"/>
                <a:ea typeface="Lato"/>
                <a:cs typeface="Lato"/>
              </a:rPr>
              <a:t>, </a:t>
            </a:r>
            <a:r>
              <a:rPr lang="en-US" sz="1400" err="1">
                <a:latin typeface="Lato"/>
                <a:ea typeface="Lato"/>
                <a:cs typeface="Lato"/>
              </a:rPr>
              <a:t>ngày</a:t>
            </a:r>
            <a:r>
              <a:rPr lang="en-US" sz="1400">
                <a:latin typeface="Lato"/>
                <a:ea typeface="Lato"/>
                <a:cs typeface="Lato"/>
              </a:rPr>
              <a:t> </a:t>
            </a:r>
            <a:r>
              <a:rPr lang="en-US" sz="1400" err="1">
                <a:latin typeface="Lato"/>
                <a:ea typeface="Lato"/>
                <a:cs typeface="Lato"/>
              </a:rPr>
              <a:t>sinh</a:t>
            </a:r>
            <a:r>
              <a:rPr lang="en-US" sz="1400">
                <a:latin typeface="Lato"/>
                <a:ea typeface="Lato"/>
                <a:cs typeface="Lato"/>
              </a:rPr>
              <a:t>, </a:t>
            </a:r>
            <a:r>
              <a:rPr lang="en-US" sz="1400" err="1">
                <a:latin typeface="Lato"/>
                <a:ea typeface="Lato"/>
                <a:cs typeface="Lato"/>
              </a:rPr>
              <a:t>giới</a:t>
            </a:r>
            <a:r>
              <a:rPr lang="en-US" sz="1400">
                <a:latin typeface="Lato"/>
                <a:ea typeface="Lato"/>
                <a:cs typeface="Lato"/>
              </a:rPr>
              <a:t> </a:t>
            </a:r>
            <a:r>
              <a:rPr lang="en-US" sz="1400" err="1">
                <a:latin typeface="Lato"/>
                <a:ea typeface="Lato"/>
                <a:cs typeface="Lato"/>
              </a:rPr>
              <a:t>tính</a:t>
            </a:r>
            <a:r>
              <a:rPr lang="en-US" sz="1400">
                <a:latin typeface="Lato"/>
                <a:ea typeface="Lato"/>
                <a:cs typeface="Lato"/>
              </a:rPr>
              <a:t>, </a:t>
            </a:r>
            <a:r>
              <a:rPr lang="en-US" sz="1400" err="1">
                <a:latin typeface="Lato"/>
                <a:ea typeface="Lato"/>
                <a:cs typeface="Lato"/>
              </a:rPr>
              <a:t>mật</a:t>
            </a:r>
            <a:r>
              <a:rPr lang="en-US" sz="1400">
                <a:latin typeface="Lato"/>
                <a:ea typeface="Lato"/>
                <a:cs typeface="Lato"/>
              </a:rPr>
              <a:t> </a:t>
            </a:r>
            <a:r>
              <a:rPr lang="en-US" sz="1400" err="1">
                <a:latin typeface="Lato"/>
                <a:ea typeface="Lato"/>
                <a:cs typeface="Lato"/>
              </a:rPr>
              <a:t>khẩu</a:t>
            </a:r>
            <a:r>
              <a:rPr lang="en-US" sz="1400">
                <a:latin typeface="Lato"/>
                <a:ea typeface="Lato"/>
                <a:cs typeface="Lato"/>
              </a:rPr>
              <a:t>. </a:t>
            </a:r>
          </a:p>
          <a:p>
            <a:pPr>
              <a:buNone/>
            </a:pPr>
            <a:r>
              <a:rPr lang="en-US" sz="1400">
                <a:latin typeface="Lato"/>
                <a:ea typeface="Lato"/>
                <a:cs typeface="Lato"/>
              </a:rPr>
              <a:t>  + </a:t>
            </a:r>
            <a:r>
              <a:rPr lang="en-US" sz="1400" err="1">
                <a:latin typeface="Lato"/>
                <a:ea typeface="Lato"/>
                <a:cs typeface="Lato"/>
              </a:rPr>
              <a:t>Không</a:t>
            </a:r>
            <a:r>
              <a:rPr lang="en-US" sz="1400">
                <a:latin typeface="Lato"/>
                <a:ea typeface="Lato"/>
                <a:cs typeface="Lato"/>
              </a:rPr>
              <a:t> </a:t>
            </a:r>
            <a:r>
              <a:rPr lang="en-US" sz="1400" err="1">
                <a:latin typeface="Lato"/>
                <a:ea typeface="Lato"/>
                <a:cs typeface="Lato"/>
              </a:rPr>
              <a:t>thể</a:t>
            </a:r>
            <a:r>
              <a:rPr lang="en-US" sz="1400">
                <a:latin typeface="Lato"/>
                <a:ea typeface="Lato"/>
                <a:cs typeface="Lato"/>
              </a:rPr>
              <a:t> </a:t>
            </a:r>
            <a:r>
              <a:rPr lang="en-US" sz="1400" err="1">
                <a:latin typeface="Lato"/>
                <a:ea typeface="Lato"/>
                <a:cs typeface="Lato"/>
              </a:rPr>
              <a:t>cập</a:t>
            </a:r>
            <a:r>
              <a:rPr lang="en-US" sz="1400">
                <a:latin typeface="Lato"/>
                <a:ea typeface="Lato"/>
                <a:cs typeface="Lato"/>
              </a:rPr>
              <a:t> </a:t>
            </a:r>
            <a:r>
              <a:rPr lang="en-US" sz="1400" err="1">
                <a:latin typeface="Lato"/>
                <a:ea typeface="Lato"/>
                <a:cs typeface="Lato"/>
              </a:rPr>
              <a:t>nhật</a:t>
            </a:r>
            <a:r>
              <a:rPr lang="en-US" sz="1400">
                <a:latin typeface="Lato"/>
                <a:ea typeface="Lato"/>
                <a:cs typeface="Lato"/>
              </a:rPr>
              <a:t>: </a:t>
            </a:r>
            <a:r>
              <a:rPr lang="en-US" sz="1400" err="1">
                <a:latin typeface="Lato"/>
                <a:ea typeface="Lato"/>
                <a:cs typeface="Lato"/>
              </a:rPr>
              <a:t>MaBenhNhan</a:t>
            </a:r>
            <a:r>
              <a:rPr lang="en-US" sz="1400">
                <a:latin typeface="Lato"/>
                <a:ea typeface="Lato"/>
                <a:cs typeface="Lato"/>
              </a:rPr>
              <a:t>, email </a:t>
            </a:r>
            <a:r>
              <a:rPr lang="en-US" sz="1400" err="1">
                <a:latin typeface="Lato"/>
                <a:ea typeface="Lato"/>
                <a:cs typeface="Lato"/>
              </a:rPr>
              <a:t>đăng</a:t>
            </a:r>
            <a:r>
              <a:rPr lang="en-US" sz="1400">
                <a:latin typeface="Lato"/>
                <a:ea typeface="Lato"/>
                <a:cs typeface="Lato"/>
              </a:rPr>
              <a:t> </a:t>
            </a:r>
            <a:r>
              <a:rPr lang="en-US" sz="1400" err="1">
                <a:latin typeface="Lato"/>
                <a:ea typeface="Lato"/>
                <a:cs typeface="Lato"/>
              </a:rPr>
              <a:t>ký</a:t>
            </a:r>
            <a:r>
              <a:rPr lang="en-US" sz="1400">
                <a:latin typeface="Lato"/>
                <a:ea typeface="Lato"/>
                <a:cs typeface="Lato"/>
              </a:rPr>
              <a:t> (</a:t>
            </a:r>
            <a:r>
              <a:rPr lang="en-US" sz="1400" err="1">
                <a:latin typeface="Lato"/>
                <a:ea typeface="Lato"/>
                <a:cs typeface="Lato"/>
              </a:rPr>
              <a:t>trừ</a:t>
            </a:r>
            <a:r>
              <a:rPr lang="en-US" sz="1400">
                <a:latin typeface="Lato"/>
                <a:ea typeface="Lato"/>
                <a:cs typeface="Lato"/>
              </a:rPr>
              <a:t> </a:t>
            </a:r>
            <a:r>
              <a:rPr lang="en-US" sz="1400" err="1">
                <a:latin typeface="Lato"/>
                <a:ea typeface="Lato"/>
                <a:cs typeface="Lato"/>
              </a:rPr>
              <a:t>khi</a:t>
            </a:r>
            <a:r>
              <a:rPr lang="en-US" sz="1400">
                <a:latin typeface="Lato"/>
                <a:ea typeface="Lato"/>
                <a:cs typeface="Lato"/>
              </a:rPr>
              <a:t> </a:t>
            </a:r>
            <a:r>
              <a:rPr lang="en-US" sz="1400" err="1">
                <a:latin typeface="Lato"/>
                <a:ea typeface="Lato"/>
                <a:cs typeface="Lato"/>
              </a:rPr>
              <a:t>có</a:t>
            </a:r>
            <a:r>
              <a:rPr lang="en-US" sz="1400">
                <a:latin typeface="Lato"/>
                <a:ea typeface="Lato"/>
                <a:cs typeface="Lato"/>
              </a:rPr>
              <a:t> </a:t>
            </a:r>
            <a:r>
              <a:rPr lang="en-US" sz="1400" err="1">
                <a:latin typeface="Lato"/>
                <a:ea typeface="Lato"/>
                <a:cs typeface="Lato"/>
              </a:rPr>
              <a:t>quy</a:t>
            </a:r>
            <a:r>
              <a:rPr lang="en-US" sz="1400">
                <a:latin typeface="Lato"/>
                <a:ea typeface="Lato"/>
                <a:cs typeface="Lato"/>
              </a:rPr>
              <a:t> </a:t>
            </a:r>
            <a:r>
              <a:rPr lang="en-US" sz="1400" err="1">
                <a:latin typeface="Lato"/>
                <a:ea typeface="Lato"/>
                <a:cs typeface="Lato"/>
              </a:rPr>
              <a:t>trình</a:t>
            </a:r>
            <a:r>
              <a:rPr lang="en-US" sz="1400">
                <a:latin typeface="Lato"/>
                <a:ea typeface="Lato"/>
                <a:cs typeface="Lato"/>
              </a:rPr>
              <a:t> </a:t>
            </a:r>
            <a:r>
              <a:rPr lang="en-US" sz="1400" err="1">
                <a:latin typeface="Lato"/>
                <a:ea typeface="Lato"/>
                <a:cs typeface="Lato"/>
              </a:rPr>
              <a:t>xác</a:t>
            </a:r>
            <a:r>
              <a:rPr lang="en-US" sz="1400">
                <a:latin typeface="Lato"/>
                <a:ea typeface="Lato"/>
                <a:cs typeface="Lato"/>
              </a:rPr>
              <a:t> </a:t>
            </a:r>
            <a:r>
              <a:rPr lang="en-US" sz="1400" err="1">
                <a:latin typeface="Lato"/>
                <a:ea typeface="Lato"/>
                <a:cs typeface="Lato"/>
              </a:rPr>
              <a:t>minh</a:t>
            </a:r>
            <a:r>
              <a:rPr lang="en-US" sz="1400">
                <a:latin typeface="Lato"/>
                <a:ea typeface="Lato"/>
                <a:cs typeface="Lato"/>
              </a:rPr>
              <a:t> </a:t>
            </a:r>
            <a:r>
              <a:rPr lang="en-US" sz="1400" err="1">
                <a:latin typeface="Lato"/>
                <a:ea typeface="Lato"/>
                <a:cs typeface="Lato"/>
              </a:rPr>
              <a:t>riêng</a:t>
            </a:r>
            <a:r>
              <a:rPr lang="en-US" sz="1400">
                <a:latin typeface="Lato"/>
                <a:ea typeface="Lato"/>
                <a:cs typeface="Lato"/>
              </a:rPr>
              <a:t> do </a:t>
            </a:r>
            <a:r>
              <a:rPr lang="en-US" sz="1400" err="1">
                <a:latin typeface="Lato"/>
                <a:ea typeface="Lato"/>
                <a:cs typeface="Lato"/>
              </a:rPr>
              <a:t>quản</a:t>
            </a:r>
            <a:r>
              <a:rPr lang="en-US" sz="1400">
                <a:latin typeface="Lato"/>
                <a:ea typeface="Lato"/>
                <a:cs typeface="Lato"/>
              </a:rPr>
              <a:t> </a:t>
            </a:r>
            <a:r>
              <a:rPr lang="en-US" sz="1400" err="1">
                <a:latin typeface="Lato"/>
                <a:ea typeface="Lato"/>
                <a:cs typeface="Lato"/>
              </a:rPr>
              <a:t>trị</a:t>
            </a:r>
            <a:r>
              <a:rPr lang="en-US" sz="1400">
                <a:latin typeface="Lato"/>
                <a:ea typeface="Lato"/>
                <a:cs typeface="Lato"/>
              </a:rPr>
              <a:t> </a:t>
            </a:r>
            <a:r>
              <a:rPr lang="en-US" sz="1400" err="1">
                <a:latin typeface="Lato"/>
                <a:ea typeface="Lato"/>
                <a:cs typeface="Lato"/>
              </a:rPr>
              <a:t>viên</a:t>
            </a:r>
            <a:r>
              <a:rPr lang="en-US" sz="1400">
                <a:latin typeface="Lato"/>
                <a:ea typeface="Lato"/>
                <a:cs typeface="Lato"/>
              </a:rPr>
              <a:t> </a:t>
            </a:r>
            <a:r>
              <a:rPr lang="en-US" sz="1400" err="1">
                <a:latin typeface="Lato"/>
                <a:ea typeface="Lato"/>
                <a:cs typeface="Lato"/>
              </a:rPr>
              <a:t>xử</a:t>
            </a:r>
            <a:r>
              <a:rPr lang="en-US" sz="1400">
                <a:latin typeface="Lato"/>
                <a:ea typeface="Lato"/>
                <a:cs typeface="Lato"/>
              </a:rPr>
              <a:t> </a:t>
            </a:r>
            <a:r>
              <a:rPr lang="en-US" sz="1400" err="1">
                <a:latin typeface="Lato"/>
                <a:ea typeface="Lato"/>
                <a:cs typeface="Lato"/>
              </a:rPr>
              <a:t>lý</a:t>
            </a:r>
            <a:r>
              <a:rPr lang="en-US" sz="1400">
                <a:latin typeface="Lato"/>
                <a:ea typeface="Lato"/>
                <a:cs typeface="Lato"/>
              </a:rPr>
              <a:t>). </a:t>
            </a:r>
          </a:p>
          <a:p>
            <a:pPr>
              <a:buNone/>
            </a:pPr>
            <a:r>
              <a:rPr lang="en-US" sz="1400">
                <a:latin typeface="Lato"/>
                <a:ea typeface="Lato"/>
                <a:cs typeface="Lato"/>
              </a:rPr>
              <a:t>  </a:t>
            </a:r>
            <a:r>
              <a:rPr lang="en-US" sz="1400" err="1">
                <a:latin typeface="Lato"/>
                <a:ea typeface="Lato"/>
                <a:cs typeface="Lato"/>
              </a:rPr>
              <a:t>Hồ</a:t>
            </a:r>
            <a:r>
              <a:rPr lang="en-US" sz="1400">
                <a:latin typeface="Lato"/>
                <a:ea typeface="Lato"/>
                <a:cs typeface="Lato"/>
              </a:rPr>
              <a:t> </a:t>
            </a:r>
            <a:r>
              <a:rPr lang="en-US" sz="1400" err="1">
                <a:latin typeface="Lato"/>
                <a:ea typeface="Lato"/>
                <a:cs typeface="Lato"/>
              </a:rPr>
              <a:t>sơ</a:t>
            </a:r>
            <a:r>
              <a:rPr lang="en-US" sz="1400">
                <a:latin typeface="Lato"/>
                <a:ea typeface="Lato"/>
                <a:cs typeface="Lato"/>
              </a:rPr>
              <a:t> </a:t>
            </a:r>
            <a:r>
              <a:rPr lang="en-US" sz="1400" err="1">
                <a:latin typeface="Lato"/>
                <a:ea typeface="Lato"/>
                <a:cs typeface="Lato"/>
              </a:rPr>
              <a:t>cá</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của</a:t>
            </a: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được</a:t>
            </a:r>
            <a:r>
              <a:rPr lang="en-US" sz="1400">
                <a:latin typeface="Lato"/>
                <a:ea typeface="Lato"/>
                <a:cs typeface="Lato"/>
              </a:rPr>
              <a:t> </a:t>
            </a:r>
            <a:r>
              <a:rPr lang="en-US" sz="1400" err="1">
                <a:latin typeface="Lato"/>
                <a:ea typeface="Lato"/>
                <a:cs typeface="Lato"/>
              </a:rPr>
              <a:t>lưu</a:t>
            </a:r>
            <a:r>
              <a:rPr lang="en-US" sz="1400">
                <a:latin typeface="Lato"/>
                <a:ea typeface="Lato"/>
                <a:cs typeface="Lato"/>
              </a:rPr>
              <a:t> </a:t>
            </a:r>
            <a:r>
              <a:rPr lang="en-US" sz="1400" err="1">
                <a:latin typeface="Lato"/>
                <a:ea typeface="Lato"/>
                <a:cs typeface="Lato"/>
              </a:rPr>
              <a:t>trữ</a:t>
            </a:r>
            <a:r>
              <a:rPr lang="en-US" sz="1400">
                <a:latin typeface="Lato"/>
                <a:ea typeface="Lato"/>
                <a:cs typeface="Lato"/>
              </a:rPr>
              <a:t> </a:t>
            </a:r>
            <a:r>
              <a:rPr lang="en-US" sz="1400" err="1">
                <a:latin typeface="Lato"/>
                <a:ea typeface="Lato"/>
                <a:cs typeface="Lato"/>
              </a:rPr>
              <a:t>cùng</a:t>
            </a:r>
            <a:r>
              <a:rPr lang="en-US" sz="1400">
                <a:latin typeface="Lato"/>
                <a:ea typeface="Lato"/>
                <a:cs typeface="Lato"/>
              </a:rPr>
              <a:t> </a:t>
            </a:r>
            <a:r>
              <a:rPr lang="en-US" sz="1400" err="1">
                <a:latin typeface="Lato"/>
                <a:ea typeface="Lato"/>
                <a:cs typeface="Lato"/>
              </a:rPr>
              <a:t>lịch</a:t>
            </a:r>
            <a:r>
              <a:rPr lang="en-US" sz="1400">
                <a:latin typeface="Lato"/>
                <a:ea typeface="Lato"/>
                <a:cs typeface="Lato"/>
              </a:rPr>
              <a:t> </a:t>
            </a:r>
            <a:r>
              <a:rPr lang="en-US" sz="1400" err="1">
                <a:latin typeface="Lato"/>
                <a:ea typeface="Lato"/>
                <a:cs typeface="Lato"/>
              </a:rPr>
              <a:t>sử</a:t>
            </a:r>
            <a:r>
              <a:rPr lang="en-US" sz="1400">
                <a:latin typeface="Lato"/>
                <a:ea typeface="Lato"/>
                <a:cs typeface="Lato"/>
              </a:rPr>
              <a:t> </a:t>
            </a:r>
            <a:r>
              <a:rPr lang="en-US" sz="1400" err="1">
                <a:latin typeface="Lato"/>
                <a:ea typeface="Lato"/>
                <a:cs typeface="Lato"/>
              </a:rPr>
              <a:t>lịch</a:t>
            </a:r>
            <a:r>
              <a:rPr lang="en-US" sz="1400">
                <a:latin typeface="Lato"/>
                <a:ea typeface="Lato"/>
                <a:cs typeface="Lato"/>
              </a:rPr>
              <a:t> </a:t>
            </a:r>
            <a:r>
              <a:rPr lang="en-US" sz="1400" err="1">
                <a:latin typeface="Lato"/>
                <a:ea typeface="Lato"/>
                <a:cs typeface="Lato"/>
              </a:rPr>
              <a:t>hẹn</a:t>
            </a:r>
            <a:r>
              <a:rPr lang="en-US" sz="1400">
                <a:latin typeface="Lato"/>
                <a:ea typeface="Lato"/>
                <a:cs typeface="Lato"/>
              </a:rPr>
              <a:t> </a:t>
            </a:r>
            <a:r>
              <a:rPr lang="en-US" sz="1400" err="1">
                <a:latin typeface="Lato"/>
                <a:ea typeface="Lato"/>
                <a:cs typeface="Lato"/>
              </a:rPr>
              <a:t>khám</a:t>
            </a:r>
            <a:r>
              <a:rPr lang="en-US" sz="1400">
                <a:latin typeface="Lato"/>
                <a:ea typeface="Lato"/>
                <a:cs typeface="Lato"/>
              </a:rPr>
              <a:t>, </a:t>
            </a:r>
            <a:r>
              <a:rPr lang="en-US" sz="1400" err="1">
                <a:latin typeface="Lato"/>
                <a:ea typeface="Lato"/>
                <a:cs typeface="Lato"/>
              </a:rPr>
              <a:t>lịch</a:t>
            </a:r>
            <a:r>
              <a:rPr lang="en-US" sz="1400">
                <a:latin typeface="Lato"/>
                <a:ea typeface="Lato"/>
                <a:cs typeface="Lato"/>
              </a:rPr>
              <a:t> </a:t>
            </a:r>
            <a:r>
              <a:rPr lang="en-US" sz="1400" err="1">
                <a:latin typeface="Lato"/>
                <a:ea typeface="Lato"/>
                <a:cs typeface="Lato"/>
              </a:rPr>
              <a:t>sử</a:t>
            </a:r>
            <a:r>
              <a:rPr lang="en-US" sz="1400">
                <a:latin typeface="Lato"/>
                <a:ea typeface="Lato"/>
                <a:cs typeface="Lato"/>
              </a:rPr>
              <a:t> </a:t>
            </a:r>
            <a:r>
              <a:rPr lang="en-US" sz="1400" err="1">
                <a:latin typeface="Lato"/>
                <a:ea typeface="Lato"/>
                <a:cs typeface="Lato"/>
              </a:rPr>
              <a:t>hồ</a:t>
            </a:r>
            <a:r>
              <a:rPr lang="en-US" sz="1400">
                <a:latin typeface="Lato"/>
                <a:ea typeface="Lato"/>
                <a:cs typeface="Lato"/>
              </a:rPr>
              <a:t> </a:t>
            </a:r>
            <a:r>
              <a:rPr lang="en-US" sz="1400" err="1">
                <a:latin typeface="Lato"/>
                <a:ea typeface="Lato"/>
                <a:cs typeface="Lato"/>
              </a:rPr>
              <a:t>sơ</a:t>
            </a:r>
            <a:r>
              <a:rPr lang="en-US" sz="1400">
                <a:latin typeface="Lato"/>
                <a:ea typeface="Lato"/>
                <a:cs typeface="Lato"/>
              </a:rPr>
              <a:t> </a:t>
            </a:r>
            <a:r>
              <a:rPr lang="en-US" sz="1400" err="1">
                <a:latin typeface="Lato"/>
                <a:ea typeface="Lato"/>
                <a:cs typeface="Lato"/>
              </a:rPr>
              <a:t>khám</a:t>
            </a:r>
            <a:r>
              <a:rPr lang="en-US" sz="1400">
                <a:latin typeface="Lato"/>
                <a:ea typeface="Lato"/>
                <a:cs typeface="Lato"/>
              </a:rPr>
              <a:t>.</a:t>
            </a:r>
          </a:p>
        </p:txBody>
      </p:sp>
      <p:sp>
        <p:nvSpPr>
          <p:cNvPr id="4" name="Slide Number Placeholder 3">
            <a:extLst>
              <a:ext uri="{FF2B5EF4-FFF2-40B4-BE49-F238E27FC236}">
                <a16:creationId xmlns:a16="http://schemas.microsoft.com/office/drawing/2014/main" id="{CDF6C8BB-09E2-6E0F-B65C-20B772C69D1B}"/>
              </a:ext>
            </a:extLst>
          </p:cNvPr>
          <p:cNvSpPr>
            <a:spLocks noGrp="1"/>
          </p:cNvSpPr>
          <p:nvPr>
            <p:ph type="sldNum" sz="quarter" idx="12"/>
          </p:nvPr>
        </p:nvSpPr>
        <p:spPr/>
        <p:txBody>
          <a:bodyPr/>
          <a:lstStyle/>
          <a:p>
            <a:fld id="{9EA0BE3B-158A-4EDF-80DC-E394A0D1600F}" type="slidenum">
              <a:rPr lang="en-US" smtClean="0"/>
              <a:pPr/>
              <a:t>6</a:t>
            </a:fld>
            <a:endParaRPr lang="en-US"/>
          </a:p>
        </p:txBody>
      </p:sp>
    </p:spTree>
    <p:extLst>
      <p:ext uri="{BB962C8B-B14F-4D97-AF65-F5344CB8AC3E}">
        <p14:creationId xmlns:p14="http://schemas.microsoft.com/office/powerpoint/2010/main" val="1849139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1A672D-0CDD-B75E-AD42-E72A783B3C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8DB1A0-7BD8-248C-7B02-D8849A656455}"/>
              </a:ext>
            </a:extLst>
          </p:cNvPr>
          <p:cNvSpPr>
            <a:spLocks noGrp="1"/>
          </p:cNvSpPr>
          <p:nvPr>
            <p:ph type="title"/>
          </p:nvPr>
        </p:nvSpPr>
        <p:spPr/>
        <p:txBody>
          <a:bodyPr/>
          <a:lstStyle/>
          <a:p>
            <a:r>
              <a:rPr lang="en-US"/>
              <a:t>MÔ TẢ NGHIỆP VỤ</a:t>
            </a:r>
          </a:p>
        </p:txBody>
      </p:sp>
      <p:sp>
        <p:nvSpPr>
          <p:cNvPr id="3" name="Content Placeholder 2">
            <a:extLst>
              <a:ext uri="{FF2B5EF4-FFF2-40B4-BE49-F238E27FC236}">
                <a16:creationId xmlns:a16="http://schemas.microsoft.com/office/drawing/2014/main" id="{B5A5363B-1DB2-2F38-939D-2EA9E30CA348}"/>
              </a:ext>
            </a:extLst>
          </p:cNvPr>
          <p:cNvSpPr>
            <a:spLocks noGrp="1"/>
          </p:cNvSpPr>
          <p:nvPr>
            <p:ph sz="quarter" idx="13"/>
          </p:nvPr>
        </p:nvSpPr>
        <p:spPr/>
        <p:txBody>
          <a:bodyPr lIns="91440" tIns="45720" rIns="91440" bIns="45720" anchor="t"/>
          <a:lstStyle/>
          <a:p>
            <a:pPr>
              <a:buNone/>
            </a:pPr>
            <a:r>
              <a:rPr lang="en-US" b="1">
                <a:solidFill>
                  <a:srgbClr val="000000"/>
                </a:solidFill>
                <a:latin typeface="Lato"/>
                <a:ea typeface="Lato"/>
                <a:cs typeface="Lato"/>
              </a:rPr>
              <a:t>2. Quản </a:t>
            </a:r>
            <a:r>
              <a:rPr lang="en-US" b="1" err="1">
                <a:solidFill>
                  <a:srgbClr val="000000"/>
                </a:solidFill>
                <a:latin typeface="Lato"/>
                <a:ea typeface="Lato"/>
                <a:cs typeface="Lato"/>
              </a:rPr>
              <a:t>lý</a:t>
            </a:r>
            <a:r>
              <a:rPr lang="en-US" b="1">
                <a:solidFill>
                  <a:srgbClr val="000000"/>
                </a:solidFill>
                <a:latin typeface="Lato"/>
                <a:ea typeface="Lato"/>
                <a:cs typeface="Lato"/>
              </a:rPr>
              <a:t> </a:t>
            </a:r>
            <a:r>
              <a:rPr lang="en-US" b="1" err="1">
                <a:solidFill>
                  <a:srgbClr val="000000"/>
                </a:solidFill>
                <a:latin typeface="Lato"/>
                <a:ea typeface="Lato"/>
                <a:cs typeface="Lato"/>
              </a:rPr>
              <a:t>thông</a:t>
            </a:r>
            <a:r>
              <a:rPr lang="en-US" b="1">
                <a:solidFill>
                  <a:srgbClr val="000000"/>
                </a:solidFill>
                <a:latin typeface="Lato"/>
                <a:ea typeface="Lato"/>
                <a:cs typeface="Lato"/>
              </a:rPr>
              <a:t> tin </a:t>
            </a:r>
            <a:r>
              <a:rPr lang="en-US" b="1" err="1">
                <a:solidFill>
                  <a:srgbClr val="000000"/>
                </a:solidFill>
                <a:latin typeface="Lato"/>
                <a:ea typeface="Lato"/>
                <a:cs typeface="Lato"/>
              </a:rPr>
              <a:t>bác</a:t>
            </a:r>
            <a:r>
              <a:rPr lang="en-US" b="1">
                <a:solidFill>
                  <a:srgbClr val="000000"/>
                </a:solidFill>
                <a:latin typeface="Lato"/>
                <a:ea typeface="Lato"/>
                <a:cs typeface="Lato"/>
              </a:rPr>
              <a:t> </a:t>
            </a:r>
            <a:r>
              <a:rPr lang="en-US" b="1" err="1">
                <a:solidFill>
                  <a:srgbClr val="000000"/>
                </a:solidFill>
                <a:latin typeface="Lato"/>
                <a:ea typeface="Lato"/>
                <a:cs typeface="Lato"/>
              </a:rPr>
              <a:t>sĩ</a:t>
            </a:r>
            <a:endParaRPr lang="en-US" b="1">
              <a:latin typeface="Lato"/>
            </a:endParaRPr>
          </a:p>
          <a:p>
            <a:pPr>
              <a:buNone/>
            </a:pPr>
            <a:r>
              <a:rPr lang="en-US" sz="2000" b="1">
                <a:solidFill>
                  <a:schemeClr val="accent1">
                    <a:lumMod val="49000"/>
                  </a:schemeClr>
                </a:solidFill>
                <a:latin typeface="Lato"/>
                <a:ea typeface="Lato"/>
                <a:cs typeface="Arial"/>
              </a:rPr>
              <a:t>a. Quản </a:t>
            </a:r>
            <a:r>
              <a:rPr lang="en-US" sz="2000" b="1" err="1">
                <a:solidFill>
                  <a:schemeClr val="accent1">
                    <a:lumMod val="49000"/>
                  </a:schemeClr>
                </a:solidFill>
                <a:latin typeface="Lato"/>
                <a:ea typeface="Lato"/>
                <a:cs typeface="Arial"/>
              </a:rPr>
              <a:t>lý</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hồ</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sơ</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bác</a:t>
            </a:r>
            <a:r>
              <a:rPr lang="en-US" sz="2000" b="1">
                <a:solidFill>
                  <a:schemeClr val="accent1">
                    <a:lumMod val="49000"/>
                  </a:schemeClr>
                </a:solidFill>
                <a:latin typeface="Lato"/>
                <a:ea typeface="Lato"/>
                <a:cs typeface="Arial"/>
              </a:rPr>
              <a:t> </a:t>
            </a:r>
            <a:r>
              <a:rPr lang="en-US" sz="2000" b="1" err="1">
                <a:solidFill>
                  <a:schemeClr val="accent1">
                    <a:lumMod val="49000"/>
                  </a:schemeClr>
                </a:solidFill>
                <a:latin typeface="Lato"/>
                <a:ea typeface="Lato"/>
                <a:cs typeface="Arial"/>
              </a:rPr>
              <a:t>sĩ</a:t>
            </a:r>
            <a:r>
              <a:rPr lang="en-US" sz="2000" b="1">
                <a:solidFill>
                  <a:schemeClr val="accent1">
                    <a:lumMod val="49000"/>
                  </a:schemeClr>
                </a:solidFill>
                <a:latin typeface="Lato"/>
                <a:ea typeface="Lato"/>
                <a:cs typeface="Arial"/>
              </a:rPr>
              <a:t>  </a:t>
            </a:r>
            <a:endParaRPr lang="en-US" sz="1400">
              <a:solidFill>
                <a:schemeClr val="accent1">
                  <a:lumMod val="49000"/>
                </a:schemeClr>
              </a:solidFill>
            </a:endParaRPr>
          </a:p>
          <a:p>
            <a:pPr>
              <a:buFont typeface="Courier New" panose="020B0604020202020204" pitchFamily="34" charset="0"/>
              <a:buChar char="o"/>
            </a:pPr>
            <a:r>
              <a:rPr lang="en-US" sz="1400" err="1">
                <a:solidFill>
                  <a:srgbClr val="000000"/>
                </a:solidFill>
                <a:latin typeface="Lato"/>
                <a:ea typeface="Lato"/>
                <a:cs typeface="Lato"/>
              </a:rPr>
              <a:t>Chỉ</a:t>
            </a:r>
            <a:r>
              <a:rPr lang="en-US" sz="1400">
                <a:solidFill>
                  <a:srgbClr val="000000"/>
                </a:solidFill>
                <a:latin typeface="Lato"/>
                <a:ea typeface="Lato"/>
                <a:cs typeface="Lato"/>
              </a:rPr>
              <a:t> </a:t>
            </a:r>
            <a:r>
              <a:rPr lang="en-US" sz="1400" err="1">
                <a:solidFill>
                  <a:srgbClr val="000000"/>
                </a:solidFill>
                <a:latin typeface="Lato"/>
                <a:ea typeface="Lato"/>
                <a:cs typeface="Lato"/>
              </a:rPr>
              <a:t>có</a:t>
            </a:r>
            <a:r>
              <a:rPr lang="en-US" sz="1400">
                <a:solidFill>
                  <a:srgbClr val="000000"/>
                </a:solidFill>
                <a:latin typeface="Lato"/>
                <a:ea typeface="Lato"/>
                <a:cs typeface="Lato"/>
              </a:rPr>
              <a:t> </a:t>
            </a:r>
            <a:r>
              <a:rPr lang="en-US" sz="1400" err="1">
                <a:solidFill>
                  <a:srgbClr val="000000"/>
                </a:solidFill>
                <a:latin typeface="Lato"/>
                <a:ea typeface="Lato"/>
                <a:cs typeface="Lato"/>
              </a:rPr>
              <a:t>tài</a:t>
            </a:r>
            <a:r>
              <a:rPr lang="en-US" sz="1400">
                <a:solidFill>
                  <a:srgbClr val="000000"/>
                </a:solidFill>
                <a:latin typeface="Lato"/>
                <a:ea typeface="Lato"/>
                <a:cs typeface="Lato"/>
              </a:rPr>
              <a:t> </a:t>
            </a:r>
            <a:r>
              <a:rPr lang="en-US" sz="1400" err="1">
                <a:solidFill>
                  <a:srgbClr val="000000"/>
                </a:solidFill>
                <a:latin typeface="Lato"/>
                <a:ea typeface="Lato"/>
                <a:cs typeface="Lato"/>
              </a:rPr>
              <a:t>khoản</a:t>
            </a:r>
            <a:r>
              <a:rPr lang="en-US" sz="1400">
                <a:solidFill>
                  <a:srgbClr val="000000"/>
                </a:solidFill>
                <a:latin typeface="Lato"/>
                <a:ea typeface="Lato"/>
                <a:cs typeface="Lato"/>
              </a:rPr>
              <a:t> </a:t>
            </a:r>
            <a:r>
              <a:rPr lang="en-US" sz="1400" err="1">
                <a:solidFill>
                  <a:srgbClr val="000000"/>
                </a:solidFill>
                <a:latin typeface="Lato"/>
                <a:ea typeface="Lato"/>
                <a:cs typeface="Lato"/>
              </a:rPr>
              <a:t>của</a:t>
            </a:r>
            <a:r>
              <a:rPr lang="en-US" sz="1400">
                <a:solidFill>
                  <a:srgbClr val="000000"/>
                </a:solidFill>
                <a:latin typeface="Lato"/>
                <a:ea typeface="Lato"/>
                <a:cs typeface="Lato"/>
              </a:rPr>
              <a:t> </a:t>
            </a:r>
            <a:r>
              <a:rPr lang="en-US" sz="1400" b="1" err="1">
                <a:solidFill>
                  <a:schemeClr val="accent1"/>
                </a:solidFill>
                <a:latin typeface="Lato"/>
                <a:ea typeface="Lato"/>
                <a:cs typeface="Lato"/>
              </a:rPr>
              <a:t>quản</a:t>
            </a:r>
            <a:r>
              <a:rPr lang="en-US" sz="1400" b="1">
                <a:solidFill>
                  <a:schemeClr val="accent1"/>
                </a:solidFill>
                <a:latin typeface="Lato"/>
                <a:ea typeface="Lato"/>
                <a:cs typeface="Lato"/>
              </a:rPr>
              <a:t> </a:t>
            </a:r>
            <a:r>
              <a:rPr lang="en-US" sz="1400" b="1" err="1">
                <a:solidFill>
                  <a:schemeClr val="accent1"/>
                </a:solidFill>
                <a:latin typeface="Lato"/>
                <a:ea typeface="Lato"/>
                <a:cs typeface="Lato"/>
              </a:rPr>
              <a:t>trị</a:t>
            </a:r>
            <a:r>
              <a:rPr lang="en-US" sz="1400" b="1">
                <a:solidFill>
                  <a:schemeClr val="accent1"/>
                </a:solidFill>
                <a:latin typeface="Lato"/>
                <a:ea typeface="Lato"/>
                <a:cs typeface="Lato"/>
              </a:rPr>
              <a:t> </a:t>
            </a:r>
            <a:r>
              <a:rPr lang="en-US" sz="1400" b="1" err="1">
                <a:solidFill>
                  <a:schemeClr val="accent1"/>
                </a:solidFill>
                <a:latin typeface="Lato"/>
                <a:ea typeface="Lato"/>
                <a:cs typeface="Lato"/>
              </a:rPr>
              <a:t>viên</a:t>
            </a:r>
            <a:r>
              <a:rPr lang="en-US" sz="1400" b="1">
                <a:solidFill>
                  <a:schemeClr val="accent1"/>
                </a:solidFill>
                <a:latin typeface="Lato"/>
                <a:ea typeface="Lato"/>
                <a:cs typeface="Lato"/>
              </a:rPr>
              <a:t> </a:t>
            </a:r>
            <a:r>
              <a:rPr lang="en-US" sz="1400" b="1" err="1">
                <a:solidFill>
                  <a:schemeClr val="accent1"/>
                </a:solidFill>
                <a:latin typeface="Lato"/>
                <a:ea typeface="Lato"/>
                <a:cs typeface="Lato"/>
              </a:rPr>
              <a:t>hệ</a:t>
            </a:r>
            <a:r>
              <a:rPr lang="en-US" sz="1400" b="1">
                <a:solidFill>
                  <a:schemeClr val="accent1"/>
                </a:solidFill>
                <a:latin typeface="Lato"/>
                <a:ea typeface="Lato"/>
                <a:cs typeface="Lato"/>
              </a:rPr>
              <a:t> </a:t>
            </a:r>
            <a:r>
              <a:rPr lang="en-US" sz="1400" b="1" err="1">
                <a:solidFill>
                  <a:schemeClr val="accent1"/>
                </a:solidFill>
                <a:latin typeface="Lato"/>
                <a:ea typeface="Lato"/>
                <a:cs typeface="Lato"/>
              </a:rPr>
              <a:t>thống</a:t>
            </a:r>
            <a:r>
              <a:rPr lang="en-US" sz="1400" b="1">
                <a:solidFill>
                  <a:schemeClr val="accent1"/>
                </a:solidFill>
                <a:latin typeface="Lato"/>
                <a:ea typeface="Lato"/>
                <a:cs typeface="Lato"/>
              </a:rPr>
              <a:t> (Admin)</a:t>
            </a:r>
            <a:r>
              <a:rPr lang="en-US" sz="1400">
                <a:solidFill>
                  <a:srgbClr val="000000"/>
                </a:solidFill>
                <a:latin typeface="Lato"/>
                <a:ea typeface="Lato"/>
                <a:cs typeface="Lato"/>
              </a:rPr>
              <a:t> </a:t>
            </a:r>
            <a:r>
              <a:rPr lang="en-US" sz="1400" err="1">
                <a:solidFill>
                  <a:srgbClr val="000000"/>
                </a:solidFill>
                <a:latin typeface="Lato"/>
                <a:ea typeface="Lato"/>
                <a:cs typeface="Lato"/>
              </a:rPr>
              <a:t>mới</a:t>
            </a:r>
            <a:r>
              <a:rPr lang="en-US" sz="1400">
                <a:solidFill>
                  <a:srgbClr val="000000"/>
                </a:solidFill>
                <a:latin typeface="Lato"/>
                <a:ea typeface="Lato"/>
                <a:cs typeface="Lato"/>
              </a:rPr>
              <a:t> </a:t>
            </a:r>
            <a:r>
              <a:rPr lang="en-US" sz="1400" err="1">
                <a:solidFill>
                  <a:srgbClr val="000000"/>
                </a:solidFill>
                <a:latin typeface="Lato"/>
                <a:ea typeface="Lato"/>
                <a:cs typeface="Lato"/>
              </a:rPr>
              <a:t>có</a:t>
            </a:r>
            <a:r>
              <a:rPr lang="en-US" sz="1400">
                <a:solidFill>
                  <a:srgbClr val="000000"/>
                </a:solidFill>
                <a:latin typeface="Lato"/>
                <a:ea typeface="Lato"/>
                <a:cs typeface="Lato"/>
              </a:rPr>
              <a:t> </a:t>
            </a:r>
            <a:r>
              <a:rPr lang="en-US" sz="1400" err="1">
                <a:solidFill>
                  <a:srgbClr val="000000"/>
                </a:solidFill>
                <a:latin typeface="Lato"/>
                <a:ea typeface="Lato"/>
                <a:cs typeface="Lato"/>
              </a:rPr>
              <a:t>quyền</a:t>
            </a:r>
            <a:r>
              <a:rPr lang="en-US" sz="1400">
                <a:solidFill>
                  <a:srgbClr val="000000"/>
                </a:solidFill>
                <a:latin typeface="Lato"/>
                <a:ea typeface="Lato"/>
                <a:cs typeface="Lato"/>
              </a:rPr>
              <a:t> </a:t>
            </a:r>
            <a:r>
              <a:rPr lang="en-US" sz="1400" err="1">
                <a:solidFill>
                  <a:srgbClr val="000000"/>
                </a:solidFill>
                <a:latin typeface="Lato"/>
                <a:ea typeface="Lato"/>
                <a:cs typeface="Lato"/>
              </a:rPr>
              <a:t>thực</a:t>
            </a:r>
            <a:r>
              <a:rPr lang="en-US" sz="1400">
                <a:solidFill>
                  <a:srgbClr val="000000"/>
                </a:solidFill>
                <a:latin typeface="Lato"/>
                <a:ea typeface="Lato"/>
                <a:cs typeface="Lato"/>
              </a:rPr>
              <a:t> </a:t>
            </a:r>
            <a:r>
              <a:rPr lang="en-US" sz="1400" err="1">
                <a:solidFill>
                  <a:srgbClr val="000000"/>
                </a:solidFill>
                <a:latin typeface="Lato"/>
                <a:ea typeface="Lato"/>
                <a:cs typeface="Lato"/>
              </a:rPr>
              <a:t>hiện</a:t>
            </a:r>
            <a:r>
              <a:rPr lang="en-US" sz="1400">
                <a:solidFill>
                  <a:srgbClr val="000000"/>
                </a:solidFill>
                <a:latin typeface="Lato"/>
                <a:ea typeface="Lato"/>
                <a:cs typeface="Lato"/>
              </a:rPr>
              <a:t> </a:t>
            </a:r>
            <a:r>
              <a:rPr lang="en-US" sz="1400" err="1">
                <a:solidFill>
                  <a:srgbClr val="000000"/>
                </a:solidFill>
                <a:latin typeface="Lato"/>
                <a:ea typeface="Lato"/>
                <a:cs typeface="Lato"/>
              </a:rPr>
              <a:t>các</a:t>
            </a:r>
            <a:r>
              <a:rPr lang="en-US" sz="1400">
                <a:solidFill>
                  <a:srgbClr val="000000"/>
                </a:solidFill>
                <a:latin typeface="Lato"/>
                <a:ea typeface="Lato"/>
                <a:cs typeface="Lato"/>
              </a:rPr>
              <a:t> </a:t>
            </a:r>
            <a:r>
              <a:rPr lang="en-US" sz="1400" err="1">
                <a:solidFill>
                  <a:srgbClr val="000000"/>
                </a:solidFill>
                <a:latin typeface="Lato"/>
                <a:ea typeface="Lato"/>
                <a:cs typeface="Lato"/>
              </a:rPr>
              <a:t>thao</a:t>
            </a:r>
            <a:r>
              <a:rPr lang="en-US" sz="1400">
                <a:solidFill>
                  <a:srgbClr val="000000"/>
                </a:solidFill>
                <a:latin typeface="Lato"/>
                <a:ea typeface="Lato"/>
                <a:cs typeface="Lato"/>
              </a:rPr>
              <a:t> </a:t>
            </a:r>
            <a:r>
              <a:rPr lang="en-US" sz="1400" err="1">
                <a:solidFill>
                  <a:srgbClr val="000000"/>
                </a:solidFill>
                <a:latin typeface="Lato"/>
                <a:ea typeface="Lato"/>
                <a:cs typeface="Lato"/>
              </a:rPr>
              <a:t>tác</a:t>
            </a:r>
            <a:r>
              <a:rPr lang="en-US" sz="1400">
                <a:solidFill>
                  <a:srgbClr val="000000"/>
                </a:solidFill>
                <a:latin typeface="Lato"/>
                <a:ea typeface="Lato"/>
                <a:cs typeface="Lato"/>
              </a:rPr>
              <a:t>: </a:t>
            </a:r>
            <a:r>
              <a:rPr lang="en-US" sz="1400" err="1">
                <a:solidFill>
                  <a:srgbClr val="000000"/>
                </a:solidFill>
                <a:latin typeface="Lato"/>
                <a:ea typeface="Lato"/>
                <a:cs typeface="Lato"/>
              </a:rPr>
              <a:t>thêm</a:t>
            </a:r>
            <a:r>
              <a:rPr lang="en-US" sz="1400">
                <a:solidFill>
                  <a:srgbClr val="000000"/>
                </a:solidFill>
                <a:latin typeface="Lato"/>
                <a:ea typeface="Lato"/>
                <a:cs typeface="Lato"/>
              </a:rPr>
              <a:t> </a:t>
            </a:r>
            <a:r>
              <a:rPr lang="en-US" sz="1400" err="1">
                <a:solidFill>
                  <a:srgbClr val="000000"/>
                </a:solidFill>
                <a:latin typeface="Lato"/>
                <a:ea typeface="Lato"/>
                <a:cs typeface="Lato"/>
              </a:rPr>
              <a:t>mới</a:t>
            </a:r>
            <a:r>
              <a:rPr lang="en-US" sz="1400">
                <a:solidFill>
                  <a:srgbClr val="000000"/>
                </a:solidFill>
                <a:latin typeface="Lato"/>
                <a:ea typeface="Lato"/>
                <a:cs typeface="Lato"/>
              </a:rPr>
              <a:t>, </a:t>
            </a:r>
            <a:r>
              <a:rPr lang="en-US" sz="1400" err="1">
                <a:solidFill>
                  <a:srgbClr val="000000"/>
                </a:solidFill>
                <a:latin typeface="Lato"/>
                <a:ea typeface="Lato"/>
                <a:cs typeface="Lato"/>
              </a:rPr>
              <a:t>chỉnh</a:t>
            </a:r>
            <a:r>
              <a:rPr lang="en-US" sz="1400">
                <a:solidFill>
                  <a:srgbClr val="000000"/>
                </a:solidFill>
                <a:latin typeface="Lato"/>
                <a:ea typeface="Lato"/>
                <a:cs typeface="Lato"/>
              </a:rPr>
              <a:t> </a:t>
            </a:r>
            <a:r>
              <a:rPr lang="en-US" sz="1400" err="1">
                <a:solidFill>
                  <a:srgbClr val="000000"/>
                </a:solidFill>
                <a:latin typeface="Lato"/>
                <a:ea typeface="Lato"/>
                <a:cs typeface="Lato"/>
              </a:rPr>
              <a:t>sửa</a:t>
            </a:r>
            <a:r>
              <a:rPr lang="en-US" sz="1400">
                <a:solidFill>
                  <a:srgbClr val="000000"/>
                </a:solidFill>
                <a:latin typeface="Lato"/>
                <a:ea typeface="Lato"/>
                <a:cs typeface="Lato"/>
              </a:rPr>
              <a:t> </a:t>
            </a:r>
            <a:r>
              <a:rPr lang="en-US" sz="1400" err="1">
                <a:solidFill>
                  <a:srgbClr val="000000"/>
                </a:solidFill>
                <a:latin typeface="Lato"/>
                <a:ea typeface="Lato"/>
                <a:cs typeface="Lato"/>
              </a:rPr>
              <a:t>hoặc</a:t>
            </a:r>
            <a:r>
              <a:rPr lang="en-US" sz="1400">
                <a:solidFill>
                  <a:srgbClr val="000000"/>
                </a:solidFill>
                <a:latin typeface="Lato"/>
                <a:ea typeface="Lato"/>
                <a:cs typeface="Lato"/>
              </a:rPr>
              <a:t> </a:t>
            </a:r>
            <a:r>
              <a:rPr lang="en-US" sz="1400" err="1">
                <a:solidFill>
                  <a:srgbClr val="000000"/>
                </a:solidFill>
                <a:latin typeface="Lato"/>
                <a:ea typeface="Lato"/>
                <a:cs typeface="Lato"/>
              </a:rPr>
              <a:t>xóa</a:t>
            </a:r>
            <a:r>
              <a:rPr lang="en-US" sz="1400">
                <a:solidFill>
                  <a:srgbClr val="000000"/>
                </a:solidFill>
                <a:latin typeface="Lato"/>
                <a:ea typeface="Lato"/>
                <a:cs typeface="Lato"/>
              </a:rPr>
              <a:t> </a:t>
            </a:r>
            <a:r>
              <a:rPr lang="en-US" sz="1400" err="1">
                <a:solidFill>
                  <a:srgbClr val="000000"/>
                </a:solidFill>
                <a:latin typeface="Lato"/>
                <a:ea typeface="Lato"/>
                <a:cs typeface="Lato"/>
              </a:rPr>
              <a:t>thông</a:t>
            </a:r>
            <a:r>
              <a:rPr lang="en-US" sz="1400">
                <a:solidFill>
                  <a:srgbClr val="000000"/>
                </a:solidFill>
                <a:latin typeface="Lato"/>
                <a:ea typeface="Lato"/>
                <a:cs typeface="Lato"/>
              </a:rPr>
              <a:t> tin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endParaRPr lang="en-US" sz="1400">
              <a:solidFill>
                <a:srgbClr val="000000"/>
              </a:solidFill>
            </a:endParaRPr>
          </a:p>
          <a:p>
            <a:pPr>
              <a:buFont typeface="Courier New" panose="020B0604020202020204" pitchFamily="34" charset="0"/>
              <a:buChar char="o"/>
            </a:pPr>
            <a:r>
              <a:rPr lang="en-US" sz="1400" err="1">
                <a:solidFill>
                  <a:srgbClr val="000000"/>
                </a:solidFill>
                <a:latin typeface="Lato"/>
                <a:ea typeface="Lato"/>
                <a:cs typeface="Lato"/>
              </a:rPr>
              <a:t>Mỗi</a:t>
            </a:r>
            <a:r>
              <a:rPr lang="en-US" sz="1400">
                <a:solidFill>
                  <a:srgbClr val="000000"/>
                </a:solidFill>
                <a:latin typeface="Lato"/>
                <a:ea typeface="Lato"/>
                <a:cs typeface="Lato"/>
              </a:rPr>
              <a:t> </a:t>
            </a:r>
            <a:r>
              <a:rPr lang="en-US" sz="1400" err="1">
                <a:solidFill>
                  <a:srgbClr val="000000"/>
                </a:solidFill>
                <a:latin typeface="Lato"/>
                <a:ea typeface="Lato"/>
                <a:cs typeface="Lato"/>
              </a:rPr>
              <a:t>hồ</a:t>
            </a:r>
            <a:r>
              <a:rPr lang="en-US" sz="1400">
                <a:solidFill>
                  <a:srgbClr val="000000"/>
                </a:solidFill>
                <a:latin typeface="Lato"/>
                <a:ea typeface="Lato"/>
                <a:cs typeface="Lato"/>
              </a:rPr>
              <a:t> </a:t>
            </a:r>
            <a:r>
              <a:rPr lang="en-US" sz="1400" err="1">
                <a:solidFill>
                  <a:srgbClr val="000000"/>
                </a:solidFill>
                <a:latin typeface="Lato"/>
                <a:ea typeface="Lato"/>
                <a:cs typeface="Lato"/>
              </a:rPr>
              <a:t>sơ</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bao </a:t>
            </a:r>
            <a:r>
              <a:rPr lang="en-US" sz="1400" err="1">
                <a:solidFill>
                  <a:srgbClr val="000000"/>
                </a:solidFill>
                <a:latin typeface="Lato"/>
                <a:ea typeface="Lato"/>
                <a:cs typeface="Lato"/>
              </a:rPr>
              <a:t>gồm</a:t>
            </a:r>
            <a:r>
              <a:rPr lang="en-US" sz="1400">
                <a:solidFill>
                  <a:srgbClr val="000000"/>
                </a:solidFill>
                <a:latin typeface="Lato"/>
                <a:ea typeface="Lato"/>
                <a:cs typeface="Lato"/>
              </a:rPr>
              <a:t> </a:t>
            </a:r>
            <a:r>
              <a:rPr lang="en-US" sz="1400" err="1">
                <a:solidFill>
                  <a:srgbClr val="000000"/>
                </a:solidFill>
                <a:latin typeface="Lato"/>
                <a:ea typeface="Lato"/>
                <a:cs typeface="Lato"/>
              </a:rPr>
              <a:t>các</a:t>
            </a:r>
            <a:r>
              <a:rPr lang="en-US" sz="1400">
                <a:solidFill>
                  <a:srgbClr val="000000"/>
                </a:solidFill>
                <a:latin typeface="Lato"/>
                <a:ea typeface="Lato"/>
                <a:cs typeface="Lato"/>
              </a:rPr>
              <a:t> </a:t>
            </a:r>
            <a:r>
              <a:rPr lang="en-US" sz="1400" err="1">
                <a:solidFill>
                  <a:srgbClr val="000000"/>
                </a:solidFill>
                <a:latin typeface="Lato"/>
                <a:ea typeface="Lato"/>
                <a:cs typeface="Lato"/>
              </a:rPr>
              <a:t>thông</a:t>
            </a:r>
            <a:r>
              <a:rPr lang="en-US" sz="1400">
                <a:solidFill>
                  <a:srgbClr val="000000"/>
                </a:solidFill>
                <a:latin typeface="Lato"/>
                <a:ea typeface="Lato"/>
                <a:cs typeface="Lato"/>
              </a:rPr>
              <a:t> tin:</a:t>
            </a:r>
            <a:r>
              <a:rPr lang="en-US" sz="1400" i="1">
                <a:solidFill>
                  <a:srgbClr val="000000"/>
                </a:solidFill>
                <a:latin typeface="Lato"/>
                <a:ea typeface="Lato"/>
                <a:cs typeface="Lato"/>
              </a:rPr>
              <a:t> </a:t>
            </a:r>
            <a:r>
              <a:rPr lang="en-US" sz="1400" b="1" err="1">
                <a:solidFill>
                  <a:schemeClr val="accent1"/>
                </a:solidFill>
                <a:latin typeface="Lato"/>
                <a:ea typeface="Lato"/>
                <a:cs typeface="Lato"/>
              </a:rPr>
              <a:t>MaBacSi</a:t>
            </a:r>
            <a:r>
              <a:rPr lang="en-US" sz="1400" i="1">
                <a:solidFill>
                  <a:srgbClr val="000000"/>
                </a:solidFill>
                <a:latin typeface="Lato"/>
                <a:ea typeface="Lato"/>
                <a:cs typeface="Lato"/>
              </a:rPr>
              <a:t>, </a:t>
            </a:r>
            <a:r>
              <a:rPr lang="en-US" sz="1400" err="1">
                <a:solidFill>
                  <a:srgbClr val="000000"/>
                </a:solidFill>
                <a:latin typeface="Lato"/>
                <a:ea typeface="Lato"/>
                <a:cs typeface="Lato"/>
              </a:rPr>
              <a:t>họ</a:t>
            </a:r>
            <a:r>
              <a:rPr lang="en-US" sz="1400">
                <a:solidFill>
                  <a:srgbClr val="000000"/>
                </a:solidFill>
                <a:latin typeface="Lato"/>
                <a:ea typeface="Lato"/>
                <a:cs typeface="Lato"/>
              </a:rPr>
              <a:t> </a:t>
            </a:r>
            <a:r>
              <a:rPr lang="en-US" sz="1400" err="1">
                <a:solidFill>
                  <a:srgbClr val="000000"/>
                </a:solidFill>
                <a:latin typeface="Lato"/>
                <a:ea typeface="Lato"/>
                <a:cs typeface="Lato"/>
              </a:rPr>
              <a:t>tên</a:t>
            </a:r>
            <a:r>
              <a:rPr lang="en-US" sz="1400">
                <a:solidFill>
                  <a:srgbClr val="000000"/>
                </a:solidFill>
                <a:latin typeface="Lato"/>
                <a:ea typeface="Lato"/>
                <a:cs typeface="Lato"/>
              </a:rPr>
              <a:t>, email, </a:t>
            </a:r>
            <a:r>
              <a:rPr lang="en-US" sz="1400" err="1">
                <a:solidFill>
                  <a:srgbClr val="000000"/>
                </a:solidFill>
                <a:latin typeface="Lato"/>
                <a:ea typeface="Lato"/>
                <a:cs typeface="Lato"/>
              </a:rPr>
              <a:t>mật</a:t>
            </a:r>
            <a:r>
              <a:rPr lang="en-US" sz="1400">
                <a:solidFill>
                  <a:srgbClr val="000000"/>
                </a:solidFill>
                <a:latin typeface="Lato"/>
                <a:ea typeface="Lato"/>
                <a:cs typeface="Lato"/>
              </a:rPr>
              <a:t> </a:t>
            </a:r>
            <a:r>
              <a:rPr lang="en-US" sz="1400" err="1">
                <a:solidFill>
                  <a:srgbClr val="000000"/>
                </a:solidFill>
                <a:latin typeface="Lato"/>
                <a:ea typeface="Lato"/>
                <a:cs typeface="Lato"/>
              </a:rPr>
              <a:t>khẩu</a:t>
            </a:r>
            <a:r>
              <a:rPr lang="en-US" sz="1400">
                <a:solidFill>
                  <a:srgbClr val="000000"/>
                </a:solidFill>
                <a:latin typeface="Lato"/>
                <a:ea typeface="Lato"/>
                <a:cs typeface="Lato"/>
              </a:rPr>
              <a:t>, </a:t>
            </a:r>
            <a:r>
              <a:rPr lang="en-US" sz="1400" err="1">
                <a:solidFill>
                  <a:srgbClr val="000000"/>
                </a:solidFill>
                <a:latin typeface="Lato"/>
                <a:ea typeface="Lato"/>
                <a:cs typeface="Lato"/>
              </a:rPr>
              <a:t>giới</a:t>
            </a:r>
            <a:r>
              <a:rPr lang="en-US" sz="1400">
                <a:solidFill>
                  <a:srgbClr val="000000"/>
                </a:solidFill>
                <a:latin typeface="Lato"/>
                <a:ea typeface="Lato"/>
                <a:cs typeface="Lato"/>
              </a:rPr>
              <a:t> </a:t>
            </a:r>
            <a:r>
              <a:rPr lang="en-US" sz="1400" err="1">
                <a:solidFill>
                  <a:srgbClr val="000000"/>
                </a:solidFill>
                <a:latin typeface="Lato"/>
                <a:ea typeface="Lato"/>
                <a:cs typeface="Lato"/>
              </a:rPr>
              <a:t>tính</a:t>
            </a:r>
            <a:r>
              <a:rPr lang="en-US" sz="1400">
                <a:solidFill>
                  <a:srgbClr val="000000"/>
                </a:solidFill>
                <a:latin typeface="Lato"/>
                <a:ea typeface="Lato"/>
                <a:cs typeface="Lato"/>
              </a:rPr>
              <a:t>, </a:t>
            </a:r>
            <a:r>
              <a:rPr lang="en-US" sz="1400" err="1">
                <a:solidFill>
                  <a:srgbClr val="000000"/>
                </a:solidFill>
                <a:latin typeface="Lato"/>
                <a:ea typeface="Lato"/>
                <a:cs typeface="Lato"/>
              </a:rPr>
              <a:t>MaChuyenKhoa</a:t>
            </a:r>
            <a:r>
              <a:rPr lang="en-US" sz="1400">
                <a:solidFill>
                  <a:srgbClr val="000000"/>
                </a:solidFill>
                <a:latin typeface="Lato"/>
                <a:ea typeface="Lato"/>
                <a:cs typeface="Lato"/>
              </a:rPr>
              <a:t>, </a:t>
            </a:r>
            <a:r>
              <a:rPr lang="en-US" sz="1400" err="1">
                <a:solidFill>
                  <a:srgbClr val="000000"/>
                </a:solidFill>
                <a:latin typeface="Lato"/>
                <a:ea typeface="Lato"/>
                <a:cs typeface="Lato"/>
              </a:rPr>
              <a:t>trình</a:t>
            </a:r>
            <a:r>
              <a:rPr lang="en-US" sz="1400">
                <a:solidFill>
                  <a:srgbClr val="000000"/>
                </a:solidFill>
                <a:latin typeface="Lato"/>
                <a:ea typeface="Lato"/>
                <a:cs typeface="Lato"/>
              </a:rPr>
              <a:t> </a:t>
            </a:r>
            <a:r>
              <a:rPr lang="en-US" sz="1400" err="1">
                <a:solidFill>
                  <a:srgbClr val="000000"/>
                </a:solidFill>
                <a:latin typeface="Lato"/>
                <a:ea typeface="Lato"/>
                <a:cs typeface="Lato"/>
              </a:rPr>
              <a:t>độ</a:t>
            </a:r>
            <a:r>
              <a:rPr lang="en-US" sz="1400">
                <a:solidFill>
                  <a:srgbClr val="000000"/>
                </a:solidFill>
                <a:latin typeface="Lato"/>
                <a:ea typeface="Lato"/>
                <a:cs typeface="Lato"/>
              </a:rPr>
              <a:t> </a:t>
            </a:r>
            <a:r>
              <a:rPr lang="en-US" sz="1400" err="1">
                <a:solidFill>
                  <a:srgbClr val="000000"/>
                </a:solidFill>
                <a:latin typeface="Lato"/>
                <a:ea typeface="Lato"/>
                <a:cs typeface="Lato"/>
              </a:rPr>
              <a:t>chuyên</a:t>
            </a:r>
            <a:r>
              <a:rPr lang="en-US" sz="1400">
                <a:solidFill>
                  <a:srgbClr val="000000"/>
                </a:solidFill>
                <a:latin typeface="Lato"/>
                <a:ea typeface="Lato"/>
                <a:cs typeface="Lato"/>
              </a:rPr>
              <a:t> </a:t>
            </a:r>
            <a:r>
              <a:rPr lang="en-US" sz="1400" err="1">
                <a:solidFill>
                  <a:srgbClr val="000000"/>
                </a:solidFill>
                <a:latin typeface="Lato"/>
                <a:ea typeface="Lato"/>
                <a:cs typeface="Lato"/>
              </a:rPr>
              <a:t>môn</a:t>
            </a:r>
            <a:r>
              <a:rPr lang="en-US" sz="1400">
                <a:solidFill>
                  <a:srgbClr val="000000"/>
                </a:solidFill>
                <a:latin typeface="Lato"/>
                <a:ea typeface="Lato"/>
                <a:cs typeface="Lato"/>
              </a:rPr>
              <a:t>, </a:t>
            </a:r>
            <a:r>
              <a:rPr lang="en-US" sz="1400" err="1">
                <a:solidFill>
                  <a:srgbClr val="000000"/>
                </a:solidFill>
                <a:latin typeface="Lato"/>
                <a:ea typeface="Lato"/>
                <a:cs typeface="Lato"/>
              </a:rPr>
              <a:t>phí</a:t>
            </a:r>
            <a:r>
              <a:rPr lang="en-US" sz="1400">
                <a:solidFill>
                  <a:srgbClr val="000000"/>
                </a:solidFill>
                <a:latin typeface="Lato"/>
                <a:ea typeface="Lato"/>
                <a:cs typeface="Lato"/>
              </a:rPr>
              <a:t> </a:t>
            </a:r>
            <a:r>
              <a:rPr lang="en-US" sz="1400" err="1">
                <a:solidFill>
                  <a:srgbClr val="000000"/>
                </a:solidFill>
                <a:latin typeface="Lato"/>
                <a:ea typeface="Lato"/>
                <a:cs typeface="Lato"/>
              </a:rPr>
              <a:t>khám</a:t>
            </a:r>
            <a:r>
              <a:rPr lang="en-US" sz="1400">
                <a:solidFill>
                  <a:srgbClr val="000000"/>
                </a:solidFill>
                <a:latin typeface="Lato"/>
                <a:ea typeface="Lato"/>
                <a:cs typeface="Lato"/>
              </a:rPr>
              <a:t> </a:t>
            </a:r>
            <a:r>
              <a:rPr lang="en-US" sz="1400" err="1">
                <a:solidFill>
                  <a:srgbClr val="000000"/>
                </a:solidFill>
                <a:latin typeface="Lato"/>
                <a:ea typeface="Lato"/>
                <a:cs typeface="Lato"/>
              </a:rPr>
              <a:t>bệnh</a:t>
            </a:r>
            <a:r>
              <a:rPr lang="en-US" sz="1400">
                <a:solidFill>
                  <a:srgbClr val="000000"/>
                </a:solidFill>
                <a:latin typeface="Lato"/>
                <a:ea typeface="Lato"/>
                <a:cs typeface="Lato"/>
              </a:rPr>
              <a:t>.  </a:t>
            </a:r>
            <a:endParaRPr lang="en-US" sz="1400"/>
          </a:p>
          <a:p>
            <a:pPr>
              <a:buNone/>
            </a:pPr>
            <a:r>
              <a:rPr lang="en-US" sz="1400" b="1" err="1">
                <a:solidFill>
                  <a:srgbClr val="FF0000"/>
                </a:solidFill>
                <a:latin typeface="Lato"/>
                <a:ea typeface="Lato"/>
                <a:cs typeface="Lato"/>
              </a:rPr>
              <a:t>Chú</a:t>
            </a:r>
            <a:r>
              <a:rPr lang="en-US" sz="1400" b="1">
                <a:solidFill>
                  <a:srgbClr val="FF0000"/>
                </a:solidFill>
                <a:latin typeface="Lato"/>
                <a:ea typeface="Lato"/>
                <a:cs typeface="Lato"/>
              </a:rPr>
              <a:t> </a:t>
            </a:r>
            <a:r>
              <a:rPr lang="en-US" sz="1400" b="1" err="1">
                <a:solidFill>
                  <a:srgbClr val="FF0000"/>
                </a:solidFill>
                <a:latin typeface="Lato"/>
                <a:ea typeface="Lato"/>
                <a:cs typeface="Lato"/>
              </a:rPr>
              <a:t>thích</a:t>
            </a:r>
            <a:r>
              <a:rPr lang="en-US" sz="1400" b="1">
                <a:solidFill>
                  <a:srgbClr val="FF0000"/>
                </a:solidFill>
                <a:latin typeface="Lato"/>
                <a:ea typeface="Lato"/>
                <a:cs typeface="Lato"/>
              </a:rPr>
              <a:t>: </a:t>
            </a:r>
            <a:endParaRPr lang="en-US" sz="1400" b="1">
              <a:solidFill>
                <a:srgbClr val="FF0000"/>
              </a:solidFill>
              <a:latin typeface="Lato"/>
            </a:endParaRPr>
          </a:p>
          <a:p>
            <a:pPr>
              <a:buFont typeface="Courier New"/>
              <a:buChar char="o"/>
            </a:pPr>
            <a:r>
              <a:rPr lang="en-US" sz="1400" err="1">
                <a:solidFill>
                  <a:srgbClr val="000000"/>
                </a:solidFill>
                <a:latin typeface="Lato"/>
                <a:ea typeface="Lato"/>
                <a:cs typeface="Lato"/>
              </a:rPr>
              <a:t>MaBacSi</a:t>
            </a:r>
            <a:r>
              <a:rPr lang="en-US" sz="1400">
                <a:solidFill>
                  <a:srgbClr val="000000"/>
                </a:solidFill>
                <a:latin typeface="Lato"/>
                <a:ea typeface="Lato"/>
                <a:cs typeface="Lato"/>
              </a:rPr>
              <a:t> </a:t>
            </a:r>
            <a:r>
              <a:rPr lang="en-US" sz="1400" err="1">
                <a:solidFill>
                  <a:srgbClr val="000000"/>
                </a:solidFill>
                <a:latin typeface="Lato"/>
                <a:ea typeface="Lato"/>
                <a:cs typeface="Lato"/>
              </a:rPr>
              <a:t>được</a:t>
            </a:r>
            <a:r>
              <a:rPr lang="en-US" sz="1400">
                <a:solidFill>
                  <a:srgbClr val="000000"/>
                </a:solidFill>
                <a:latin typeface="Lato"/>
                <a:ea typeface="Lato"/>
                <a:cs typeface="Lato"/>
              </a:rPr>
              <a:t> </a:t>
            </a:r>
            <a:r>
              <a:rPr lang="en-US" sz="1400" err="1">
                <a:solidFill>
                  <a:srgbClr val="000000"/>
                </a:solidFill>
                <a:latin typeface="Lato"/>
                <a:ea typeface="Lato"/>
                <a:cs typeface="Lato"/>
              </a:rPr>
              <a:t>cấp</a:t>
            </a:r>
            <a:r>
              <a:rPr lang="en-US" sz="1400">
                <a:solidFill>
                  <a:srgbClr val="000000"/>
                </a:solidFill>
                <a:latin typeface="Lato"/>
                <a:ea typeface="Lato"/>
                <a:cs typeface="Lato"/>
              </a:rPr>
              <a:t> </a:t>
            </a:r>
            <a:r>
              <a:rPr lang="en-US" sz="1400" err="1">
                <a:solidFill>
                  <a:srgbClr val="000000"/>
                </a:solidFill>
                <a:latin typeface="Lato"/>
                <a:ea typeface="Lato"/>
                <a:cs typeface="Lato"/>
              </a:rPr>
              <a:t>theo</a:t>
            </a:r>
            <a:r>
              <a:rPr lang="en-US" sz="1400">
                <a:solidFill>
                  <a:srgbClr val="000000"/>
                </a:solidFill>
                <a:latin typeface="Lato"/>
                <a:ea typeface="Lato"/>
                <a:cs typeface="Lato"/>
              </a:rPr>
              <a:t> </a:t>
            </a:r>
            <a:r>
              <a:rPr lang="en-US" sz="1400" err="1">
                <a:solidFill>
                  <a:srgbClr val="000000"/>
                </a:solidFill>
                <a:latin typeface="Lato"/>
                <a:ea typeface="Lato"/>
                <a:cs typeface="Lato"/>
              </a:rPr>
              <a:t>định</a:t>
            </a:r>
            <a:r>
              <a:rPr lang="en-US" sz="1400">
                <a:solidFill>
                  <a:srgbClr val="000000"/>
                </a:solidFill>
                <a:latin typeface="Lato"/>
                <a:ea typeface="Lato"/>
                <a:cs typeface="Lato"/>
              </a:rPr>
              <a:t> </a:t>
            </a:r>
            <a:r>
              <a:rPr lang="en-US" sz="1400" err="1">
                <a:solidFill>
                  <a:srgbClr val="000000"/>
                </a:solidFill>
                <a:latin typeface="Lato"/>
                <a:ea typeface="Lato"/>
                <a:cs typeface="Lato"/>
              </a:rPr>
              <a:t>dạng</a:t>
            </a:r>
            <a:r>
              <a:rPr lang="en-US" sz="1400">
                <a:solidFill>
                  <a:srgbClr val="000000"/>
                </a:solidFill>
                <a:latin typeface="Lato"/>
                <a:ea typeface="Lato"/>
                <a:cs typeface="Lato"/>
              </a:rPr>
              <a:t> ‘</a:t>
            </a:r>
            <a:r>
              <a:rPr lang="en-US" sz="1400" err="1">
                <a:solidFill>
                  <a:srgbClr val="000000"/>
                </a:solidFill>
                <a:latin typeface="Lato"/>
                <a:ea typeface="Lato"/>
                <a:cs typeface="Lato"/>
              </a:rPr>
              <a:t>BSxxx</a:t>
            </a:r>
            <a:r>
              <a:rPr lang="en-US" sz="1400">
                <a:solidFill>
                  <a:srgbClr val="000000"/>
                </a:solidFill>
                <a:latin typeface="Lato"/>
                <a:ea typeface="Lato"/>
                <a:cs typeface="Lato"/>
              </a:rPr>
              <a:t>’ (</a:t>
            </a:r>
            <a:r>
              <a:rPr lang="en-US" sz="1400" err="1">
                <a:solidFill>
                  <a:srgbClr val="000000"/>
                </a:solidFill>
                <a:latin typeface="Lato"/>
                <a:ea typeface="Lato"/>
                <a:cs typeface="Lato"/>
              </a:rPr>
              <a:t>trong</a:t>
            </a:r>
            <a:r>
              <a:rPr lang="en-US" sz="1400">
                <a:solidFill>
                  <a:srgbClr val="000000"/>
                </a:solidFill>
                <a:latin typeface="Lato"/>
                <a:ea typeface="Lato"/>
                <a:cs typeface="Lato"/>
              </a:rPr>
              <a:t> </a:t>
            </a:r>
            <a:r>
              <a:rPr lang="en-US" sz="1400" err="1">
                <a:solidFill>
                  <a:srgbClr val="000000"/>
                </a:solidFill>
                <a:latin typeface="Lato"/>
                <a:ea typeface="Lato"/>
                <a:cs typeface="Lato"/>
              </a:rPr>
              <a:t>đó</a:t>
            </a:r>
            <a:r>
              <a:rPr lang="en-US" sz="1400">
                <a:solidFill>
                  <a:srgbClr val="000000"/>
                </a:solidFill>
                <a:latin typeface="Lato"/>
                <a:ea typeface="Lato"/>
                <a:cs typeface="Lato"/>
              </a:rPr>
              <a:t> x </a:t>
            </a:r>
            <a:r>
              <a:rPr lang="en-US" sz="1400" err="1">
                <a:solidFill>
                  <a:srgbClr val="000000"/>
                </a:solidFill>
                <a:latin typeface="Lato"/>
                <a:ea typeface="Lato"/>
                <a:cs typeface="Lato"/>
              </a:rPr>
              <a:t>là</a:t>
            </a:r>
            <a:r>
              <a:rPr lang="en-US" sz="1400">
                <a:solidFill>
                  <a:srgbClr val="000000"/>
                </a:solidFill>
                <a:latin typeface="Lato"/>
                <a:ea typeface="Lato"/>
                <a:cs typeface="Lato"/>
              </a:rPr>
              <a:t> </a:t>
            </a:r>
            <a:r>
              <a:rPr lang="en-US" sz="1400" err="1">
                <a:solidFill>
                  <a:srgbClr val="000000"/>
                </a:solidFill>
                <a:latin typeface="Lato"/>
                <a:ea typeface="Lato"/>
                <a:cs typeface="Lato"/>
              </a:rPr>
              <a:t>chữ</a:t>
            </a:r>
            <a:r>
              <a:rPr lang="en-US" sz="1400">
                <a:solidFill>
                  <a:srgbClr val="000000"/>
                </a:solidFill>
                <a:latin typeface="Lato"/>
                <a:ea typeface="Lato"/>
                <a:cs typeface="Lato"/>
              </a:rPr>
              <a:t> </a:t>
            </a:r>
            <a:r>
              <a:rPr lang="en-US" sz="1400" err="1">
                <a:solidFill>
                  <a:srgbClr val="000000"/>
                </a:solidFill>
                <a:latin typeface="Lato"/>
                <a:ea typeface="Lato"/>
                <a:cs typeface="Lato"/>
              </a:rPr>
              <a:t>số</a:t>
            </a:r>
            <a:r>
              <a:rPr lang="en-US" sz="1400">
                <a:solidFill>
                  <a:srgbClr val="000000"/>
                </a:solidFill>
                <a:latin typeface="Lato"/>
                <a:ea typeface="Lato"/>
                <a:cs typeface="Lato"/>
              </a:rPr>
              <a:t>) </a:t>
            </a:r>
            <a:r>
              <a:rPr lang="en-US" sz="1400" err="1">
                <a:solidFill>
                  <a:srgbClr val="000000"/>
                </a:solidFill>
                <a:latin typeface="Lato"/>
                <a:ea typeface="Lato"/>
                <a:cs typeface="Lato"/>
              </a:rPr>
              <a:t>và</a:t>
            </a:r>
            <a:r>
              <a:rPr lang="en-US" sz="1400">
                <a:solidFill>
                  <a:srgbClr val="000000"/>
                </a:solidFill>
                <a:latin typeface="Lato"/>
                <a:ea typeface="Lato"/>
                <a:cs typeface="Lato"/>
              </a:rPr>
              <a:t> email </a:t>
            </a:r>
            <a:r>
              <a:rPr lang="en-US" sz="1400" err="1">
                <a:solidFill>
                  <a:srgbClr val="000000"/>
                </a:solidFill>
                <a:latin typeface="Lato"/>
                <a:ea typeface="Lato"/>
                <a:cs typeface="Lato"/>
              </a:rPr>
              <a:t>đảm</a:t>
            </a:r>
            <a:r>
              <a:rPr lang="en-US" sz="1400">
                <a:solidFill>
                  <a:srgbClr val="000000"/>
                </a:solidFill>
                <a:latin typeface="Lato"/>
                <a:ea typeface="Lato"/>
                <a:cs typeface="Lato"/>
              </a:rPr>
              <a:t> </a:t>
            </a:r>
            <a:r>
              <a:rPr lang="en-US" sz="1400" err="1">
                <a:solidFill>
                  <a:srgbClr val="000000"/>
                </a:solidFill>
                <a:latin typeface="Lato"/>
                <a:ea typeface="Lato"/>
                <a:cs typeface="Lato"/>
              </a:rPr>
              <a:t>bảo</a:t>
            </a:r>
            <a:r>
              <a:rPr lang="en-US" sz="1400">
                <a:solidFill>
                  <a:srgbClr val="000000"/>
                </a:solidFill>
                <a:latin typeface="Lato"/>
                <a:ea typeface="Lato"/>
                <a:cs typeface="Lato"/>
              </a:rPr>
              <a:t>  </a:t>
            </a:r>
            <a:r>
              <a:rPr lang="en-US" sz="1400" err="1">
                <a:solidFill>
                  <a:srgbClr val="000000"/>
                </a:solidFill>
                <a:latin typeface="Lato"/>
                <a:ea typeface="Lato"/>
                <a:cs typeface="Lato"/>
              </a:rPr>
              <a:t>không</a:t>
            </a:r>
            <a:r>
              <a:rPr lang="en-US" sz="1400">
                <a:solidFill>
                  <a:srgbClr val="000000"/>
                </a:solidFill>
                <a:latin typeface="Lato"/>
                <a:ea typeface="Lato"/>
                <a:cs typeface="Lato"/>
              </a:rPr>
              <a:t> </a:t>
            </a:r>
            <a:r>
              <a:rPr lang="en-US" sz="1400" err="1">
                <a:solidFill>
                  <a:srgbClr val="000000"/>
                </a:solidFill>
                <a:latin typeface="Lato"/>
                <a:ea typeface="Lato"/>
                <a:cs typeface="Lato"/>
              </a:rPr>
              <a:t>trùng</a:t>
            </a:r>
            <a:r>
              <a:rPr lang="en-US" sz="1400">
                <a:solidFill>
                  <a:srgbClr val="000000"/>
                </a:solidFill>
                <a:latin typeface="Lato"/>
                <a:ea typeface="Lato"/>
                <a:cs typeface="Lato"/>
              </a:rPr>
              <a:t> </a:t>
            </a:r>
            <a:r>
              <a:rPr lang="en-US" sz="1400" err="1">
                <a:solidFill>
                  <a:srgbClr val="000000"/>
                </a:solidFill>
                <a:latin typeface="Lato"/>
                <a:ea typeface="Lato"/>
                <a:cs typeface="Lato"/>
              </a:rPr>
              <a:t>lặp</a:t>
            </a:r>
            <a:r>
              <a:rPr lang="en-US" sz="1400">
                <a:solidFill>
                  <a:srgbClr val="000000"/>
                </a:solidFill>
                <a:latin typeface="Lato"/>
                <a:ea typeface="Lato"/>
                <a:cs typeface="Lato"/>
              </a:rPr>
              <a:t> </a:t>
            </a:r>
            <a:r>
              <a:rPr lang="en-US" sz="1400" err="1">
                <a:solidFill>
                  <a:srgbClr val="000000"/>
                </a:solidFill>
                <a:latin typeface="Lato"/>
                <a:ea typeface="Lato"/>
                <a:cs typeface="Lato"/>
              </a:rPr>
              <a:t>giữa</a:t>
            </a:r>
            <a:r>
              <a:rPr lang="en-US" sz="1400">
                <a:solidFill>
                  <a:srgbClr val="000000"/>
                </a:solidFill>
                <a:latin typeface="Lato"/>
                <a:ea typeface="Lato"/>
                <a:cs typeface="Lato"/>
              </a:rPr>
              <a:t> </a:t>
            </a:r>
            <a:r>
              <a:rPr lang="en-US" sz="1400" err="1">
                <a:solidFill>
                  <a:srgbClr val="000000"/>
                </a:solidFill>
                <a:latin typeface="Lato"/>
                <a:ea typeface="Lato"/>
                <a:cs typeface="Lato"/>
              </a:rPr>
              <a:t>các</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endParaRPr lang="en-US" sz="1400"/>
          </a:p>
          <a:p>
            <a:pPr>
              <a:buFont typeface="Courier New"/>
              <a:buChar char="o"/>
            </a:pPr>
            <a:r>
              <a:rPr lang="en-US" sz="1400" err="1">
                <a:solidFill>
                  <a:srgbClr val="000000"/>
                </a:solidFill>
                <a:latin typeface="Lato"/>
                <a:ea typeface="Lato"/>
                <a:cs typeface="Lato"/>
              </a:rPr>
              <a:t>Phí</a:t>
            </a:r>
            <a:r>
              <a:rPr lang="en-US" sz="1400">
                <a:solidFill>
                  <a:srgbClr val="000000"/>
                </a:solidFill>
                <a:latin typeface="Lato"/>
                <a:ea typeface="Lato"/>
                <a:cs typeface="Lato"/>
              </a:rPr>
              <a:t> </a:t>
            </a:r>
            <a:r>
              <a:rPr lang="en-US" sz="1400" err="1">
                <a:solidFill>
                  <a:srgbClr val="000000"/>
                </a:solidFill>
                <a:latin typeface="Lato"/>
                <a:ea typeface="Lato"/>
                <a:cs typeface="Lato"/>
              </a:rPr>
              <a:t>khám</a:t>
            </a:r>
            <a:r>
              <a:rPr lang="en-US" sz="1400">
                <a:solidFill>
                  <a:srgbClr val="000000"/>
                </a:solidFill>
                <a:latin typeface="Lato"/>
                <a:ea typeface="Lato"/>
                <a:cs typeface="Lato"/>
              </a:rPr>
              <a:t> </a:t>
            </a:r>
            <a:r>
              <a:rPr lang="en-US" sz="1400" err="1">
                <a:solidFill>
                  <a:srgbClr val="000000"/>
                </a:solidFill>
                <a:latin typeface="Lato"/>
                <a:ea typeface="Lato"/>
                <a:cs typeface="Lato"/>
              </a:rPr>
              <a:t>bệnh</a:t>
            </a:r>
            <a:r>
              <a:rPr lang="en-US" sz="1400">
                <a:solidFill>
                  <a:srgbClr val="000000"/>
                </a:solidFill>
                <a:latin typeface="Lato"/>
                <a:ea typeface="Lato"/>
                <a:cs typeface="Lato"/>
              </a:rPr>
              <a:t> do admin </a:t>
            </a:r>
            <a:r>
              <a:rPr lang="en-US" sz="1400" err="1">
                <a:solidFill>
                  <a:srgbClr val="000000"/>
                </a:solidFill>
                <a:latin typeface="Lato"/>
                <a:ea typeface="Lato"/>
                <a:cs typeface="Lato"/>
              </a:rPr>
              <a:t>cung</a:t>
            </a:r>
            <a:r>
              <a:rPr lang="en-US" sz="1400">
                <a:solidFill>
                  <a:srgbClr val="000000"/>
                </a:solidFill>
                <a:latin typeface="Lato"/>
                <a:ea typeface="Lato"/>
                <a:cs typeface="Lato"/>
              </a:rPr>
              <a:t> </a:t>
            </a:r>
            <a:r>
              <a:rPr lang="en-US" sz="1400" err="1">
                <a:solidFill>
                  <a:srgbClr val="000000"/>
                </a:solidFill>
                <a:latin typeface="Lato"/>
                <a:ea typeface="Lato"/>
                <a:cs typeface="Lato"/>
              </a:rPr>
              <a:t>cấp</a:t>
            </a:r>
            <a:r>
              <a:rPr lang="en-US" sz="1400">
                <a:solidFill>
                  <a:srgbClr val="000000"/>
                </a:solidFill>
                <a:latin typeface="Lato"/>
                <a:ea typeface="Lato"/>
                <a:cs typeface="Lato"/>
              </a:rPr>
              <a:t> </a:t>
            </a:r>
            <a:r>
              <a:rPr lang="en-US" sz="1400" err="1">
                <a:solidFill>
                  <a:srgbClr val="000000"/>
                </a:solidFill>
                <a:latin typeface="Lato"/>
                <a:ea typeface="Lato"/>
                <a:cs typeface="Lato"/>
              </a:rPr>
              <a:t>dựa</a:t>
            </a:r>
            <a:r>
              <a:rPr lang="en-US" sz="1400">
                <a:solidFill>
                  <a:srgbClr val="000000"/>
                </a:solidFill>
                <a:latin typeface="Lato"/>
                <a:ea typeface="Lato"/>
                <a:cs typeface="Lato"/>
              </a:rPr>
              <a:t> </a:t>
            </a:r>
            <a:r>
              <a:rPr lang="en-US" sz="1400" err="1">
                <a:solidFill>
                  <a:srgbClr val="000000"/>
                </a:solidFill>
                <a:latin typeface="Lato"/>
                <a:ea typeface="Lato"/>
                <a:cs typeface="Lato"/>
              </a:rPr>
              <a:t>trên</a:t>
            </a:r>
            <a:r>
              <a:rPr lang="en-US" sz="1400">
                <a:solidFill>
                  <a:srgbClr val="000000"/>
                </a:solidFill>
                <a:latin typeface="Lato"/>
                <a:ea typeface="Lato"/>
                <a:cs typeface="Lato"/>
              </a:rPr>
              <a:t> </a:t>
            </a:r>
            <a:r>
              <a:rPr lang="en-US" sz="1400" err="1">
                <a:solidFill>
                  <a:srgbClr val="000000"/>
                </a:solidFill>
                <a:latin typeface="Lato"/>
                <a:ea typeface="Lato"/>
                <a:cs typeface="Lato"/>
              </a:rPr>
              <a:t>trình</a:t>
            </a:r>
            <a:r>
              <a:rPr lang="en-US" sz="1400">
                <a:solidFill>
                  <a:srgbClr val="000000"/>
                </a:solidFill>
                <a:latin typeface="Lato"/>
                <a:ea typeface="Lato"/>
                <a:cs typeface="Lato"/>
              </a:rPr>
              <a:t> </a:t>
            </a:r>
            <a:r>
              <a:rPr lang="en-US" sz="1400" err="1">
                <a:solidFill>
                  <a:srgbClr val="000000"/>
                </a:solidFill>
                <a:latin typeface="Lato"/>
                <a:ea typeface="Lato"/>
                <a:cs typeface="Lato"/>
              </a:rPr>
              <a:t>độ</a:t>
            </a:r>
            <a:r>
              <a:rPr lang="en-US" sz="1400">
                <a:solidFill>
                  <a:srgbClr val="000000"/>
                </a:solidFill>
                <a:latin typeface="Lato"/>
                <a:ea typeface="Lato"/>
                <a:cs typeface="Lato"/>
              </a:rPr>
              <a:t> </a:t>
            </a:r>
            <a:r>
              <a:rPr lang="en-US" sz="1400" err="1">
                <a:solidFill>
                  <a:srgbClr val="000000"/>
                </a:solidFill>
                <a:latin typeface="Lato"/>
                <a:ea typeface="Lato"/>
                <a:cs typeface="Lato"/>
              </a:rPr>
              <a:t>chuyên</a:t>
            </a:r>
            <a:r>
              <a:rPr lang="en-US" sz="1400">
                <a:solidFill>
                  <a:srgbClr val="000000"/>
                </a:solidFill>
                <a:latin typeface="Lato"/>
                <a:ea typeface="Lato"/>
                <a:cs typeface="Lato"/>
              </a:rPr>
              <a:t> </a:t>
            </a:r>
            <a:r>
              <a:rPr lang="en-US" sz="1400" err="1">
                <a:solidFill>
                  <a:srgbClr val="000000"/>
                </a:solidFill>
                <a:latin typeface="Lato"/>
                <a:ea typeface="Lato"/>
                <a:cs typeface="Lato"/>
              </a:rPr>
              <a:t>môn</a:t>
            </a:r>
            <a:r>
              <a:rPr lang="en-US" sz="1400">
                <a:solidFill>
                  <a:srgbClr val="000000"/>
                </a:solidFill>
                <a:latin typeface="Lato"/>
                <a:ea typeface="Lato"/>
                <a:cs typeface="Lato"/>
              </a:rPr>
              <a:t> </a:t>
            </a:r>
            <a:r>
              <a:rPr lang="en-US" sz="1400" err="1">
                <a:solidFill>
                  <a:srgbClr val="000000"/>
                </a:solidFill>
                <a:latin typeface="Lato"/>
                <a:ea typeface="Lato"/>
                <a:cs typeface="Lato"/>
              </a:rPr>
              <a:t>của</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r>
              <a:rPr lang="en-US" sz="1400" err="1">
                <a:solidFill>
                  <a:srgbClr val="000000"/>
                </a:solidFill>
                <a:latin typeface="Lato"/>
                <a:ea typeface="Lato"/>
                <a:cs typeface="Lato"/>
              </a:rPr>
              <a:t>và</a:t>
            </a:r>
            <a:r>
              <a:rPr lang="en-US" sz="1400">
                <a:solidFill>
                  <a:srgbClr val="000000"/>
                </a:solidFill>
                <a:latin typeface="Lato"/>
                <a:ea typeface="Lato"/>
                <a:cs typeface="Lato"/>
              </a:rPr>
              <a:t> </a:t>
            </a:r>
            <a:r>
              <a:rPr lang="en-US" sz="1400" err="1">
                <a:solidFill>
                  <a:srgbClr val="000000"/>
                </a:solidFill>
                <a:latin typeface="Lato"/>
                <a:ea typeface="Lato"/>
                <a:cs typeface="Lato"/>
              </a:rPr>
              <a:t>quy</a:t>
            </a:r>
            <a:r>
              <a:rPr lang="en-US" sz="1400">
                <a:solidFill>
                  <a:srgbClr val="000000"/>
                </a:solidFill>
                <a:latin typeface="Lato"/>
                <a:ea typeface="Lato"/>
                <a:cs typeface="Lato"/>
              </a:rPr>
              <a:t> </a:t>
            </a:r>
            <a:r>
              <a:rPr lang="en-US" sz="1400" err="1">
                <a:solidFill>
                  <a:srgbClr val="000000"/>
                </a:solidFill>
                <a:latin typeface="Lato"/>
                <a:ea typeface="Lato"/>
                <a:cs typeface="Lato"/>
              </a:rPr>
              <a:t>định</a:t>
            </a:r>
            <a:r>
              <a:rPr lang="en-US" sz="1400">
                <a:solidFill>
                  <a:srgbClr val="000000"/>
                </a:solidFill>
                <a:latin typeface="Lato"/>
                <a:ea typeface="Lato"/>
                <a:cs typeface="Lato"/>
              </a:rPr>
              <a:t> </a:t>
            </a:r>
            <a:r>
              <a:rPr lang="en-US" sz="1400" err="1">
                <a:solidFill>
                  <a:srgbClr val="000000"/>
                </a:solidFill>
                <a:latin typeface="Lato"/>
                <a:ea typeface="Lato"/>
                <a:cs typeface="Lato"/>
              </a:rPr>
              <a:t>nội</a:t>
            </a:r>
            <a:r>
              <a:rPr lang="en-US" sz="1400">
                <a:solidFill>
                  <a:srgbClr val="000000"/>
                </a:solidFill>
                <a:latin typeface="Lato"/>
                <a:ea typeface="Lato"/>
                <a:cs typeface="Lato"/>
              </a:rPr>
              <a:t> </a:t>
            </a:r>
            <a:r>
              <a:rPr lang="en-US" sz="1400" err="1">
                <a:solidFill>
                  <a:srgbClr val="000000"/>
                </a:solidFill>
                <a:latin typeface="Lato"/>
                <a:ea typeface="Lato"/>
                <a:cs typeface="Lato"/>
              </a:rPr>
              <a:t>bộ</a:t>
            </a:r>
            <a:r>
              <a:rPr lang="en-US" sz="1400">
                <a:solidFill>
                  <a:srgbClr val="000000"/>
                </a:solidFill>
                <a:latin typeface="Lato"/>
                <a:ea typeface="Lato"/>
                <a:cs typeface="Lato"/>
              </a:rPr>
              <a:t>. </a:t>
            </a:r>
            <a:endParaRPr lang="en-US" sz="1400"/>
          </a:p>
          <a:p>
            <a:pPr>
              <a:buFont typeface="Courier New"/>
              <a:buChar char="o"/>
            </a:pPr>
            <a:r>
              <a:rPr lang="en-US" sz="1400" err="1">
                <a:solidFill>
                  <a:srgbClr val="000000"/>
                </a:solidFill>
                <a:latin typeface="Lato"/>
                <a:ea typeface="Lato"/>
                <a:cs typeface="Lato"/>
              </a:rPr>
              <a:t>Mỗi</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r>
              <a:rPr lang="en-US" sz="1400" err="1">
                <a:solidFill>
                  <a:srgbClr val="000000"/>
                </a:solidFill>
                <a:latin typeface="Lato"/>
                <a:ea typeface="Lato"/>
                <a:cs typeface="Lato"/>
              </a:rPr>
              <a:t>chỉ</a:t>
            </a:r>
            <a:r>
              <a:rPr lang="en-US" sz="1400">
                <a:solidFill>
                  <a:srgbClr val="000000"/>
                </a:solidFill>
                <a:latin typeface="Lato"/>
                <a:ea typeface="Lato"/>
                <a:cs typeface="Lato"/>
              </a:rPr>
              <a:t> </a:t>
            </a:r>
            <a:r>
              <a:rPr lang="en-US" sz="1400" err="1">
                <a:solidFill>
                  <a:srgbClr val="000000"/>
                </a:solidFill>
                <a:latin typeface="Lato"/>
                <a:ea typeface="Lato"/>
                <a:cs typeface="Lato"/>
              </a:rPr>
              <a:t>thuộc</a:t>
            </a:r>
            <a:r>
              <a:rPr lang="en-US" sz="1400">
                <a:solidFill>
                  <a:srgbClr val="000000"/>
                </a:solidFill>
                <a:latin typeface="Lato"/>
                <a:ea typeface="Lato"/>
                <a:cs typeface="Lato"/>
              </a:rPr>
              <a:t> </a:t>
            </a:r>
            <a:r>
              <a:rPr lang="en-US" sz="1400" b="1" err="1">
                <a:solidFill>
                  <a:schemeClr val="accent1"/>
                </a:solidFill>
                <a:latin typeface="Lato"/>
                <a:ea typeface="Lato"/>
                <a:cs typeface="Lato"/>
              </a:rPr>
              <a:t>một</a:t>
            </a:r>
            <a:r>
              <a:rPr lang="en-US" sz="1400">
                <a:solidFill>
                  <a:srgbClr val="000000"/>
                </a:solidFill>
                <a:latin typeface="Lato"/>
                <a:ea typeface="Lato"/>
                <a:cs typeface="Lato"/>
              </a:rPr>
              <a:t> </a:t>
            </a:r>
            <a:r>
              <a:rPr lang="en-US" sz="1400" err="1">
                <a:solidFill>
                  <a:srgbClr val="000000"/>
                </a:solidFill>
                <a:latin typeface="Lato"/>
                <a:ea typeface="Lato"/>
                <a:cs typeface="Lato"/>
              </a:rPr>
              <a:t>chuyên</a:t>
            </a:r>
            <a:r>
              <a:rPr lang="en-US" sz="1400">
                <a:solidFill>
                  <a:srgbClr val="000000"/>
                </a:solidFill>
                <a:latin typeface="Lato"/>
                <a:ea typeface="Lato"/>
                <a:cs typeface="Lato"/>
              </a:rPr>
              <a:t> khoa </a:t>
            </a:r>
            <a:r>
              <a:rPr lang="en-US" sz="1400" err="1">
                <a:solidFill>
                  <a:srgbClr val="000000"/>
                </a:solidFill>
                <a:latin typeface="Lato"/>
                <a:ea typeface="Lato"/>
                <a:cs typeface="Lato"/>
              </a:rPr>
              <a:t>duy</a:t>
            </a:r>
            <a:r>
              <a:rPr lang="en-US" sz="1400">
                <a:solidFill>
                  <a:srgbClr val="000000"/>
                </a:solidFill>
                <a:latin typeface="Lato"/>
                <a:ea typeface="Lato"/>
                <a:cs typeface="Lato"/>
              </a:rPr>
              <a:t> </a:t>
            </a:r>
            <a:r>
              <a:rPr lang="en-US" sz="1400" err="1">
                <a:solidFill>
                  <a:srgbClr val="000000"/>
                </a:solidFill>
                <a:latin typeface="Lato"/>
                <a:ea typeface="Lato"/>
                <a:cs typeface="Lato"/>
              </a:rPr>
              <a:t>nhất</a:t>
            </a:r>
            <a:r>
              <a:rPr lang="en-US" sz="1400">
                <a:solidFill>
                  <a:srgbClr val="000000"/>
                </a:solidFill>
                <a:latin typeface="Lato"/>
                <a:ea typeface="Lato"/>
                <a:cs typeface="Lato"/>
              </a:rPr>
              <a:t>. </a:t>
            </a:r>
            <a:r>
              <a:rPr lang="en-US" sz="1400" err="1">
                <a:solidFill>
                  <a:srgbClr val="000000"/>
                </a:solidFill>
                <a:latin typeface="Lato"/>
                <a:ea typeface="Lato"/>
                <a:cs typeface="Lato"/>
              </a:rPr>
              <a:t>Mỗi</a:t>
            </a:r>
            <a:r>
              <a:rPr lang="en-US" sz="1400">
                <a:solidFill>
                  <a:srgbClr val="000000"/>
                </a:solidFill>
                <a:latin typeface="Lato"/>
                <a:ea typeface="Lato"/>
                <a:cs typeface="Lato"/>
              </a:rPr>
              <a:t> </a:t>
            </a:r>
            <a:r>
              <a:rPr lang="en-US" sz="1400" err="1">
                <a:solidFill>
                  <a:srgbClr val="000000"/>
                </a:solidFill>
                <a:latin typeface="Lato"/>
                <a:ea typeface="Lato"/>
                <a:cs typeface="Lato"/>
              </a:rPr>
              <a:t>chuyên</a:t>
            </a:r>
            <a:r>
              <a:rPr lang="en-US" sz="1400">
                <a:solidFill>
                  <a:srgbClr val="000000"/>
                </a:solidFill>
                <a:latin typeface="Lato"/>
                <a:ea typeface="Lato"/>
                <a:cs typeface="Lato"/>
              </a:rPr>
              <a:t> khoa </a:t>
            </a:r>
            <a:r>
              <a:rPr lang="en-US" sz="1400" err="1">
                <a:solidFill>
                  <a:srgbClr val="000000"/>
                </a:solidFill>
                <a:latin typeface="Lato"/>
                <a:ea typeface="Lato"/>
                <a:cs typeface="Lato"/>
              </a:rPr>
              <a:t>phân</a:t>
            </a:r>
            <a:r>
              <a:rPr lang="en-US" sz="1400">
                <a:solidFill>
                  <a:srgbClr val="000000"/>
                </a:solidFill>
                <a:latin typeface="Lato"/>
                <a:ea typeface="Lato"/>
                <a:cs typeface="Lato"/>
              </a:rPr>
              <a:t> </a:t>
            </a:r>
            <a:r>
              <a:rPr lang="en-US" sz="1400" err="1">
                <a:solidFill>
                  <a:srgbClr val="000000"/>
                </a:solidFill>
                <a:latin typeface="Lato"/>
                <a:ea typeface="Lato"/>
                <a:cs typeface="Lato"/>
              </a:rPr>
              <a:t>công</a:t>
            </a:r>
            <a:r>
              <a:rPr lang="en-US" sz="1400">
                <a:solidFill>
                  <a:srgbClr val="000000"/>
                </a:solidFill>
                <a:latin typeface="Lato"/>
                <a:ea typeface="Lato"/>
                <a:cs typeface="Lato"/>
              </a:rPr>
              <a:t> </a:t>
            </a:r>
            <a:r>
              <a:rPr lang="en-US" sz="1400" err="1">
                <a:solidFill>
                  <a:srgbClr val="000000"/>
                </a:solidFill>
                <a:latin typeface="Lato"/>
                <a:ea typeface="Lato"/>
                <a:cs typeface="Lato"/>
              </a:rPr>
              <a:t>một</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r>
              <a:rPr lang="en-US" sz="1400" err="1">
                <a:solidFill>
                  <a:srgbClr val="000000"/>
                </a:solidFill>
                <a:latin typeface="Lato"/>
                <a:ea typeface="Lato"/>
                <a:cs typeface="Lato"/>
              </a:rPr>
              <a:t>làm</a:t>
            </a:r>
            <a:r>
              <a:rPr lang="en-US" sz="1400">
                <a:solidFill>
                  <a:srgbClr val="000000"/>
                </a:solidFill>
                <a:latin typeface="Lato"/>
                <a:ea typeface="Lato"/>
                <a:cs typeface="Lato"/>
              </a:rPr>
              <a:t> </a:t>
            </a:r>
            <a:r>
              <a:rPr lang="en-US" sz="1400" err="1">
                <a:solidFill>
                  <a:srgbClr val="000000"/>
                </a:solidFill>
                <a:latin typeface="Lato"/>
                <a:ea typeface="Lato"/>
                <a:cs typeface="Lato"/>
              </a:rPr>
              <a:t>trưởng</a:t>
            </a:r>
            <a:r>
              <a:rPr lang="en-US" sz="1400">
                <a:solidFill>
                  <a:srgbClr val="000000"/>
                </a:solidFill>
                <a:latin typeface="Lato"/>
                <a:ea typeface="Lato"/>
                <a:cs typeface="Lato"/>
              </a:rPr>
              <a:t> khoa. </a:t>
            </a:r>
            <a:endParaRPr lang="en-US" sz="1400"/>
          </a:p>
          <a:p>
            <a:pPr indent="0">
              <a:buNone/>
            </a:pPr>
            <a:r>
              <a:rPr lang="en-US" sz="1400">
                <a:solidFill>
                  <a:srgbClr val="000000"/>
                </a:solidFill>
                <a:latin typeface="Lato"/>
                <a:ea typeface="Lato"/>
                <a:cs typeface="Lato"/>
              </a:rPr>
              <a:t>Sau </a:t>
            </a:r>
            <a:r>
              <a:rPr lang="en-US" sz="1400" err="1">
                <a:solidFill>
                  <a:srgbClr val="000000"/>
                </a:solidFill>
                <a:latin typeface="Lato"/>
                <a:ea typeface="Lato"/>
                <a:cs typeface="Lato"/>
              </a:rPr>
              <a:t>khi</a:t>
            </a:r>
            <a:r>
              <a:rPr lang="en-US" sz="1400">
                <a:solidFill>
                  <a:srgbClr val="000000"/>
                </a:solidFill>
                <a:latin typeface="Lato"/>
                <a:ea typeface="Lato"/>
                <a:cs typeface="Lato"/>
              </a:rPr>
              <a:t> </a:t>
            </a:r>
            <a:r>
              <a:rPr lang="en-US" sz="1400" err="1">
                <a:solidFill>
                  <a:srgbClr val="000000"/>
                </a:solidFill>
                <a:latin typeface="Lato"/>
                <a:ea typeface="Lato"/>
                <a:cs typeface="Lato"/>
              </a:rPr>
              <a:t>hồ</a:t>
            </a:r>
            <a:r>
              <a:rPr lang="en-US" sz="1400">
                <a:solidFill>
                  <a:srgbClr val="000000"/>
                </a:solidFill>
                <a:latin typeface="Lato"/>
                <a:ea typeface="Lato"/>
                <a:cs typeface="Lato"/>
              </a:rPr>
              <a:t> </a:t>
            </a:r>
            <a:r>
              <a:rPr lang="en-US" sz="1400" err="1">
                <a:solidFill>
                  <a:srgbClr val="000000"/>
                </a:solidFill>
                <a:latin typeface="Lato"/>
                <a:ea typeface="Lato"/>
                <a:cs typeface="Lato"/>
              </a:rPr>
              <a:t>sơ</a:t>
            </a:r>
            <a:r>
              <a:rPr lang="en-US" sz="1400">
                <a:solidFill>
                  <a:srgbClr val="000000"/>
                </a:solidFill>
                <a:latin typeface="Lato"/>
                <a:ea typeface="Lato"/>
                <a:cs typeface="Lato"/>
              </a:rPr>
              <a:t> </a:t>
            </a:r>
            <a:r>
              <a:rPr lang="en-US" sz="1400" err="1">
                <a:solidFill>
                  <a:srgbClr val="000000"/>
                </a:solidFill>
                <a:latin typeface="Lato"/>
                <a:ea typeface="Lato"/>
                <a:cs typeface="Lato"/>
              </a:rPr>
              <a:t>được</a:t>
            </a:r>
            <a:r>
              <a:rPr lang="en-US" sz="1400">
                <a:solidFill>
                  <a:srgbClr val="000000"/>
                </a:solidFill>
                <a:latin typeface="Lato"/>
                <a:ea typeface="Lato"/>
                <a:cs typeface="Lato"/>
              </a:rPr>
              <a:t> </a:t>
            </a:r>
            <a:r>
              <a:rPr lang="en-US" sz="1400" err="1">
                <a:solidFill>
                  <a:srgbClr val="000000"/>
                </a:solidFill>
                <a:latin typeface="Lato"/>
                <a:ea typeface="Lato"/>
                <a:cs typeface="Lato"/>
              </a:rPr>
              <a:t>tạo</a:t>
            </a:r>
            <a:r>
              <a:rPr lang="en-US" sz="1400">
                <a:solidFill>
                  <a:srgbClr val="000000"/>
                </a:solidFill>
                <a:latin typeface="Lato"/>
                <a:ea typeface="Lato"/>
                <a:cs typeface="Lato"/>
              </a:rPr>
              <a:t> </a:t>
            </a:r>
            <a:r>
              <a:rPr lang="en-US" sz="1400" err="1">
                <a:solidFill>
                  <a:srgbClr val="000000"/>
                </a:solidFill>
                <a:latin typeface="Lato"/>
                <a:ea typeface="Lato"/>
                <a:cs typeface="Lato"/>
              </a:rPr>
              <a:t>thành</a:t>
            </a:r>
            <a:r>
              <a:rPr lang="en-US" sz="1400">
                <a:solidFill>
                  <a:srgbClr val="000000"/>
                </a:solidFill>
                <a:latin typeface="Lato"/>
                <a:ea typeface="Lato"/>
                <a:cs typeface="Lato"/>
              </a:rPr>
              <a:t> </a:t>
            </a:r>
            <a:r>
              <a:rPr lang="en-US" sz="1400" err="1">
                <a:solidFill>
                  <a:srgbClr val="000000"/>
                </a:solidFill>
                <a:latin typeface="Lato"/>
                <a:ea typeface="Lato"/>
                <a:cs typeface="Lato"/>
              </a:rPr>
              <a:t>công</a:t>
            </a:r>
            <a:r>
              <a:rPr lang="en-US" sz="1400">
                <a:solidFill>
                  <a:srgbClr val="000000"/>
                </a:solidFill>
                <a:latin typeface="Lato"/>
                <a:ea typeface="Lato"/>
                <a:cs typeface="Lato"/>
              </a:rPr>
              <a:t>, </a:t>
            </a:r>
            <a:r>
              <a:rPr lang="en-US" sz="1400" err="1">
                <a:solidFill>
                  <a:srgbClr val="000000"/>
                </a:solidFill>
                <a:latin typeface="Lato"/>
                <a:ea typeface="Lato"/>
                <a:cs typeface="Lato"/>
              </a:rPr>
              <a:t>hệ</a:t>
            </a:r>
            <a:r>
              <a:rPr lang="en-US" sz="1400">
                <a:solidFill>
                  <a:srgbClr val="000000"/>
                </a:solidFill>
                <a:latin typeface="Lato"/>
                <a:ea typeface="Lato"/>
                <a:cs typeface="Lato"/>
              </a:rPr>
              <a:t> </a:t>
            </a:r>
            <a:r>
              <a:rPr lang="en-US" sz="1400" err="1">
                <a:solidFill>
                  <a:srgbClr val="000000"/>
                </a:solidFill>
                <a:latin typeface="Lato"/>
                <a:ea typeface="Lato"/>
                <a:cs typeface="Lato"/>
              </a:rPr>
              <a:t>thống</a:t>
            </a:r>
            <a:r>
              <a:rPr lang="en-US" sz="1400">
                <a:solidFill>
                  <a:srgbClr val="000000"/>
                </a:solidFill>
                <a:latin typeface="Lato"/>
                <a:ea typeface="Lato"/>
                <a:cs typeface="Lato"/>
              </a:rPr>
              <a:t> </a:t>
            </a:r>
            <a:r>
              <a:rPr lang="en-US" sz="1400" err="1">
                <a:solidFill>
                  <a:srgbClr val="000000"/>
                </a:solidFill>
                <a:latin typeface="Lato"/>
                <a:ea typeface="Lato"/>
                <a:cs typeface="Lato"/>
              </a:rPr>
              <a:t>sẽ</a:t>
            </a:r>
            <a:r>
              <a:rPr lang="en-US" sz="1400">
                <a:solidFill>
                  <a:srgbClr val="000000"/>
                </a:solidFill>
                <a:latin typeface="Lato"/>
                <a:ea typeface="Lato"/>
                <a:cs typeface="Lato"/>
              </a:rPr>
              <a:t> </a:t>
            </a:r>
            <a:r>
              <a:rPr lang="en-US" sz="1400" err="1">
                <a:solidFill>
                  <a:srgbClr val="000000"/>
                </a:solidFill>
                <a:latin typeface="Lato"/>
                <a:ea typeface="Lato"/>
                <a:cs typeface="Lato"/>
              </a:rPr>
              <a:t>gửi</a:t>
            </a:r>
            <a:r>
              <a:rPr lang="en-US" sz="1400">
                <a:solidFill>
                  <a:srgbClr val="000000"/>
                </a:solidFill>
                <a:latin typeface="Lato"/>
                <a:ea typeface="Lato"/>
                <a:cs typeface="Lato"/>
              </a:rPr>
              <a:t> </a:t>
            </a:r>
            <a:r>
              <a:rPr lang="en-US" sz="1400" err="1">
                <a:solidFill>
                  <a:srgbClr val="000000"/>
                </a:solidFill>
                <a:latin typeface="Lato"/>
                <a:ea typeface="Lato"/>
                <a:cs typeface="Lato"/>
              </a:rPr>
              <a:t>thông</a:t>
            </a:r>
            <a:r>
              <a:rPr lang="en-US" sz="1400">
                <a:solidFill>
                  <a:srgbClr val="000000"/>
                </a:solidFill>
                <a:latin typeface="Lato"/>
                <a:ea typeface="Lato"/>
                <a:cs typeface="Lato"/>
              </a:rPr>
              <a:t> tin </a:t>
            </a:r>
            <a:r>
              <a:rPr lang="en-US" sz="1400" err="1">
                <a:solidFill>
                  <a:srgbClr val="000000"/>
                </a:solidFill>
                <a:latin typeface="Lato"/>
                <a:ea typeface="Lato"/>
                <a:cs typeface="Lato"/>
              </a:rPr>
              <a:t>tài</a:t>
            </a:r>
            <a:r>
              <a:rPr lang="en-US" sz="1400">
                <a:solidFill>
                  <a:srgbClr val="000000"/>
                </a:solidFill>
                <a:latin typeface="Lato"/>
                <a:ea typeface="Lato"/>
                <a:cs typeface="Lato"/>
              </a:rPr>
              <a:t> </a:t>
            </a:r>
            <a:r>
              <a:rPr lang="en-US" sz="1400" err="1">
                <a:solidFill>
                  <a:srgbClr val="000000"/>
                </a:solidFill>
                <a:latin typeface="Lato"/>
                <a:ea typeface="Lato"/>
                <a:cs typeface="Lato"/>
              </a:rPr>
              <a:t>khoản</a:t>
            </a:r>
            <a:r>
              <a:rPr lang="en-US" sz="1400">
                <a:solidFill>
                  <a:srgbClr val="000000"/>
                </a:solidFill>
                <a:latin typeface="Lato"/>
                <a:ea typeface="Lato"/>
                <a:cs typeface="Lato"/>
              </a:rPr>
              <a:t> </a:t>
            </a:r>
            <a:r>
              <a:rPr lang="en-US" sz="1400" err="1">
                <a:solidFill>
                  <a:srgbClr val="000000"/>
                </a:solidFill>
                <a:latin typeface="Lato"/>
                <a:ea typeface="Lato"/>
                <a:cs typeface="Lato"/>
              </a:rPr>
              <a:t>và</a:t>
            </a:r>
            <a:r>
              <a:rPr lang="en-US" sz="1400">
                <a:solidFill>
                  <a:srgbClr val="000000"/>
                </a:solidFill>
                <a:latin typeface="Lato"/>
                <a:ea typeface="Lato"/>
                <a:cs typeface="Lato"/>
              </a:rPr>
              <a:t> </a:t>
            </a:r>
            <a:r>
              <a:rPr lang="en-US" sz="1400" err="1">
                <a:solidFill>
                  <a:srgbClr val="000000"/>
                </a:solidFill>
                <a:latin typeface="Lato"/>
                <a:ea typeface="Lato"/>
                <a:cs typeface="Lato"/>
              </a:rPr>
              <a:t>hướng</a:t>
            </a:r>
            <a:r>
              <a:rPr lang="en-US" sz="1400">
                <a:solidFill>
                  <a:srgbClr val="000000"/>
                </a:solidFill>
                <a:latin typeface="Lato"/>
                <a:ea typeface="Lato"/>
                <a:cs typeface="Lato"/>
              </a:rPr>
              <a:t> </a:t>
            </a:r>
            <a:r>
              <a:rPr lang="en-US" sz="1400" err="1">
                <a:solidFill>
                  <a:srgbClr val="000000"/>
                </a:solidFill>
                <a:latin typeface="Lato"/>
                <a:ea typeface="Lato"/>
                <a:cs typeface="Lato"/>
              </a:rPr>
              <a:t>dẫn</a:t>
            </a:r>
            <a:r>
              <a:rPr lang="en-US" sz="1400">
                <a:solidFill>
                  <a:srgbClr val="000000"/>
                </a:solidFill>
                <a:latin typeface="Lato"/>
                <a:ea typeface="Lato"/>
                <a:cs typeface="Lato"/>
              </a:rPr>
              <a:t> </a:t>
            </a:r>
            <a:r>
              <a:rPr lang="en-US" sz="1400" err="1">
                <a:solidFill>
                  <a:srgbClr val="000000"/>
                </a:solidFill>
                <a:latin typeface="Lato"/>
                <a:ea typeface="Lato"/>
                <a:cs typeface="Lato"/>
              </a:rPr>
              <a:t>đăng</a:t>
            </a:r>
            <a:r>
              <a:rPr lang="en-US" sz="1400">
                <a:solidFill>
                  <a:srgbClr val="000000"/>
                </a:solidFill>
                <a:latin typeface="Lato"/>
                <a:ea typeface="Lato"/>
                <a:cs typeface="Lato"/>
              </a:rPr>
              <a:t> </a:t>
            </a:r>
            <a:r>
              <a:rPr lang="en-US" sz="1400" err="1">
                <a:solidFill>
                  <a:srgbClr val="000000"/>
                </a:solidFill>
                <a:latin typeface="Lato"/>
                <a:ea typeface="Lato"/>
                <a:cs typeface="Lato"/>
              </a:rPr>
              <a:t>nhập</a:t>
            </a:r>
            <a:r>
              <a:rPr lang="en-US" sz="1400">
                <a:solidFill>
                  <a:srgbClr val="000000"/>
                </a:solidFill>
                <a:latin typeface="Lato"/>
                <a:ea typeface="Lato"/>
                <a:cs typeface="Lato"/>
              </a:rPr>
              <a:t> </a:t>
            </a:r>
            <a:r>
              <a:rPr lang="en-US" sz="1400" err="1">
                <a:solidFill>
                  <a:srgbClr val="000000"/>
                </a:solidFill>
                <a:latin typeface="Lato"/>
                <a:ea typeface="Lato"/>
                <a:cs typeface="Lato"/>
              </a:rPr>
              <a:t>đến</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qua email, </a:t>
            </a:r>
            <a:r>
              <a:rPr lang="en-US" sz="1400" err="1">
                <a:solidFill>
                  <a:srgbClr val="000000"/>
                </a:solidFill>
                <a:latin typeface="Lato"/>
                <a:ea typeface="Lato"/>
                <a:cs typeface="Lato"/>
              </a:rPr>
              <a:t>cho</a:t>
            </a:r>
            <a:r>
              <a:rPr lang="en-US" sz="1400">
                <a:solidFill>
                  <a:srgbClr val="000000"/>
                </a:solidFill>
                <a:latin typeface="Lato"/>
                <a:ea typeface="Lato"/>
                <a:cs typeface="Lato"/>
              </a:rPr>
              <a:t> </a:t>
            </a:r>
            <a:r>
              <a:rPr lang="en-US" sz="1400" err="1">
                <a:solidFill>
                  <a:srgbClr val="000000"/>
                </a:solidFill>
                <a:latin typeface="Lato"/>
                <a:ea typeface="Lato"/>
                <a:cs typeface="Lato"/>
              </a:rPr>
              <a:t>phép</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r>
              <a:rPr lang="en-US" sz="1400" err="1">
                <a:solidFill>
                  <a:srgbClr val="000000"/>
                </a:solidFill>
                <a:latin typeface="Lato"/>
                <a:ea typeface="Lato"/>
                <a:cs typeface="Lato"/>
              </a:rPr>
              <a:t>đăng</a:t>
            </a:r>
            <a:r>
              <a:rPr lang="en-US" sz="1400">
                <a:solidFill>
                  <a:srgbClr val="000000"/>
                </a:solidFill>
                <a:latin typeface="Lato"/>
                <a:ea typeface="Lato"/>
                <a:cs typeface="Lato"/>
              </a:rPr>
              <a:t> </a:t>
            </a:r>
            <a:r>
              <a:rPr lang="en-US" sz="1400" err="1">
                <a:solidFill>
                  <a:srgbClr val="000000"/>
                </a:solidFill>
                <a:latin typeface="Lato"/>
                <a:ea typeface="Lato"/>
                <a:cs typeface="Lato"/>
              </a:rPr>
              <a:t>nhập</a:t>
            </a:r>
            <a:r>
              <a:rPr lang="en-US" sz="1400">
                <a:solidFill>
                  <a:srgbClr val="000000"/>
                </a:solidFill>
                <a:latin typeface="Lato"/>
                <a:ea typeface="Lato"/>
                <a:cs typeface="Lato"/>
              </a:rPr>
              <a:t> </a:t>
            </a:r>
            <a:r>
              <a:rPr lang="en-US" sz="1400" err="1">
                <a:solidFill>
                  <a:srgbClr val="000000"/>
                </a:solidFill>
                <a:latin typeface="Lato"/>
                <a:ea typeface="Lato"/>
                <a:cs typeface="Lato"/>
              </a:rPr>
              <a:t>vào</a:t>
            </a:r>
            <a:r>
              <a:rPr lang="en-US" sz="1400">
                <a:solidFill>
                  <a:srgbClr val="000000"/>
                </a:solidFill>
                <a:latin typeface="Lato"/>
                <a:ea typeface="Lato"/>
                <a:cs typeface="Lato"/>
              </a:rPr>
              <a:t> </a:t>
            </a:r>
            <a:r>
              <a:rPr lang="en-US" sz="1400" err="1">
                <a:solidFill>
                  <a:srgbClr val="000000"/>
                </a:solidFill>
                <a:latin typeface="Lato"/>
                <a:ea typeface="Lato"/>
                <a:cs typeface="Lato"/>
              </a:rPr>
              <a:t>hệ</a:t>
            </a:r>
            <a:r>
              <a:rPr lang="en-US" sz="1400">
                <a:solidFill>
                  <a:srgbClr val="000000"/>
                </a:solidFill>
                <a:latin typeface="Lato"/>
                <a:ea typeface="Lato"/>
                <a:cs typeface="Lato"/>
              </a:rPr>
              <a:t> </a:t>
            </a:r>
            <a:r>
              <a:rPr lang="en-US" sz="1400" err="1">
                <a:solidFill>
                  <a:srgbClr val="000000"/>
                </a:solidFill>
                <a:latin typeface="Lato"/>
                <a:ea typeface="Lato"/>
                <a:cs typeface="Lato"/>
              </a:rPr>
              <a:t>thống</a:t>
            </a:r>
            <a:r>
              <a:rPr lang="en-US" sz="1400">
                <a:solidFill>
                  <a:srgbClr val="000000"/>
                </a:solidFill>
                <a:latin typeface="Lato"/>
                <a:ea typeface="Lato"/>
                <a:cs typeface="Lato"/>
              </a:rPr>
              <a:t> </a:t>
            </a:r>
            <a:r>
              <a:rPr lang="en-US" sz="1400" err="1">
                <a:solidFill>
                  <a:srgbClr val="000000"/>
                </a:solidFill>
                <a:latin typeface="Lato"/>
                <a:ea typeface="Lato"/>
                <a:cs typeface="Lato"/>
              </a:rPr>
              <a:t>để</a:t>
            </a:r>
            <a:r>
              <a:rPr lang="en-US" sz="1400">
                <a:solidFill>
                  <a:srgbClr val="000000"/>
                </a:solidFill>
                <a:latin typeface="Lato"/>
                <a:ea typeface="Lato"/>
                <a:cs typeface="Lato"/>
              </a:rPr>
              <a:t> </a:t>
            </a:r>
            <a:r>
              <a:rPr lang="en-US" sz="1400" err="1">
                <a:solidFill>
                  <a:srgbClr val="000000"/>
                </a:solidFill>
                <a:latin typeface="Lato"/>
                <a:ea typeface="Lato"/>
                <a:cs typeface="Lato"/>
              </a:rPr>
              <a:t>thực</a:t>
            </a:r>
            <a:r>
              <a:rPr lang="en-US" sz="1400">
                <a:solidFill>
                  <a:srgbClr val="000000"/>
                </a:solidFill>
                <a:latin typeface="Lato"/>
                <a:ea typeface="Lato"/>
                <a:cs typeface="Lato"/>
              </a:rPr>
              <a:t> </a:t>
            </a:r>
            <a:r>
              <a:rPr lang="en-US" sz="1400" err="1">
                <a:solidFill>
                  <a:srgbClr val="000000"/>
                </a:solidFill>
                <a:latin typeface="Lato"/>
                <a:ea typeface="Lato"/>
                <a:cs typeface="Lato"/>
              </a:rPr>
              <a:t>hiện</a:t>
            </a:r>
            <a:r>
              <a:rPr lang="en-US" sz="1400">
                <a:solidFill>
                  <a:srgbClr val="000000"/>
                </a:solidFill>
                <a:latin typeface="Lato"/>
                <a:ea typeface="Lato"/>
                <a:cs typeface="Lato"/>
              </a:rPr>
              <a:t> </a:t>
            </a:r>
            <a:r>
              <a:rPr lang="en-US" sz="1400" err="1">
                <a:solidFill>
                  <a:srgbClr val="000000"/>
                </a:solidFill>
                <a:latin typeface="Lato"/>
                <a:ea typeface="Lato"/>
                <a:cs typeface="Lato"/>
              </a:rPr>
              <a:t>các</a:t>
            </a:r>
            <a:r>
              <a:rPr lang="en-US" sz="1400">
                <a:solidFill>
                  <a:srgbClr val="000000"/>
                </a:solidFill>
                <a:latin typeface="Lato"/>
                <a:ea typeface="Lato"/>
                <a:cs typeface="Lato"/>
              </a:rPr>
              <a:t> </a:t>
            </a:r>
            <a:r>
              <a:rPr lang="en-US" sz="1400" err="1">
                <a:solidFill>
                  <a:srgbClr val="000000"/>
                </a:solidFill>
                <a:latin typeface="Lato"/>
                <a:ea typeface="Lato"/>
                <a:cs typeface="Lato"/>
              </a:rPr>
              <a:t>chức</a:t>
            </a:r>
            <a:r>
              <a:rPr lang="en-US" sz="1400">
                <a:solidFill>
                  <a:srgbClr val="000000"/>
                </a:solidFill>
                <a:latin typeface="Lato"/>
                <a:ea typeface="Lato"/>
                <a:cs typeface="Lato"/>
              </a:rPr>
              <a:t> </a:t>
            </a:r>
            <a:r>
              <a:rPr lang="en-US" sz="1400" err="1">
                <a:solidFill>
                  <a:srgbClr val="000000"/>
                </a:solidFill>
                <a:latin typeface="Lato"/>
                <a:ea typeface="Lato"/>
                <a:cs typeface="Lato"/>
              </a:rPr>
              <a:t>năng</a:t>
            </a:r>
            <a:r>
              <a:rPr lang="en-US" sz="1400">
                <a:solidFill>
                  <a:srgbClr val="000000"/>
                </a:solidFill>
                <a:latin typeface="Lato"/>
                <a:ea typeface="Lato"/>
                <a:cs typeface="Lato"/>
              </a:rPr>
              <a:t> </a:t>
            </a:r>
            <a:r>
              <a:rPr lang="en-US" sz="1400" err="1">
                <a:solidFill>
                  <a:srgbClr val="000000"/>
                </a:solidFill>
                <a:latin typeface="Lato"/>
                <a:ea typeface="Lato"/>
                <a:cs typeface="Lato"/>
              </a:rPr>
              <a:t>như</a:t>
            </a:r>
            <a:r>
              <a:rPr lang="en-US" sz="1400">
                <a:solidFill>
                  <a:srgbClr val="000000"/>
                </a:solidFill>
                <a:latin typeface="Lato"/>
                <a:ea typeface="Lato"/>
                <a:cs typeface="Lato"/>
              </a:rPr>
              <a:t> </a:t>
            </a:r>
            <a:r>
              <a:rPr lang="en-US" sz="1400" err="1">
                <a:solidFill>
                  <a:srgbClr val="000000"/>
                </a:solidFill>
                <a:latin typeface="Lato"/>
                <a:ea typeface="Lato"/>
                <a:cs typeface="Lato"/>
              </a:rPr>
              <a:t>xem</a:t>
            </a:r>
            <a:r>
              <a:rPr lang="en-US" sz="1400">
                <a:solidFill>
                  <a:srgbClr val="000000"/>
                </a:solidFill>
                <a:latin typeface="Lato"/>
                <a:ea typeface="Lato"/>
                <a:cs typeface="Lato"/>
              </a:rPr>
              <a:t> </a:t>
            </a:r>
            <a:r>
              <a:rPr lang="en-US" sz="1400" err="1">
                <a:solidFill>
                  <a:srgbClr val="000000"/>
                </a:solidFill>
                <a:latin typeface="Lato"/>
                <a:ea typeface="Lato"/>
                <a:cs typeface="Lato"/>
              </a:rPr>
              <a:t>lịch</a:t>
            </a:r>
            <a:r>
              <a:rPr lang="en-US" sz="1400">
                <a:solidFill>
                  <a:srgbClr val="000000"/>
                </a:solidFill>
                <a:latin typeface="Lato"/>
                <a:ea typeface="Lato"/>
                <a:cs typeface="Lato"/>
              </a:rPr>
              <a:t> </a:t>
            </a:r>
            <a:r>
              <a:rPr lang="en-US" sz="1400" err="1">
                <a:solidFill>
                  <a:srgbClr val="000000"/>
                </a:solidFill>
                <a:latin typeface="Lato"/>
                <a:ea typeface="Lato"/>
                <a:cs typeface="Lato"/>
              </a:rPr>
              <a:t>làm</a:t>
            </a:r>
            <a:r>
              <a:rPr lang="en-US" sz="1400">
                <a:solidFill>
                  <a:srgbClr val="000000"/>
                </a:solidFill>
                <a:latin typeface="Lato"/>
                <a:ea typeface="Lato"/>
                <a:cs typeface="Lato"/>
              </a:rPr>
              <a:t> </a:t>
            </a:r>
            <a:r>
              <a:rPr lang="en-US" sz="1400" err="1">
                <a:solidFill>
                  <a:srgbClr val="000000"/>
                </a:solidFill>
                <a:latin typeface="Lato"/>
                <a:ea typeface="Lato"/>
                <a:cs typeface="Lato"/>
              </a:rPr>
              <a:t>việc</a:t>
            </a:r>
            <a:r>
              <a:rPr lang="en-US" sz="1400">
                <a:solidFill>
                  <a:srgbClr val="000000"/>
                </a:solidFill>
                <a:latin typeface="Lato"/>
                <a:ea typeface="Lato"/>
                <a:cs typeface="Lato"/>
              </a:rPr>
              <a:t> </a:t>
            </a:r>
            <a:r>
              <a:rPr lang="en-US" sz="1400" err="1">
                <a:solidFill>
                  <a:srgbClr val="000000"/>
                </a:solidFill>
                <a:latin typeface="Lato"/>
                <a:ea typeface="Lato"/>
                <a:cs typeface="Lato"/>
              </a:rPr>
              <a:t>cá</a:t>
            </a:r>
            <a:r>
              <a:rPr lang="en-US" sz="1400">
                <a:solidFill>
                  <a:srgbClr val="000000"/>
                </a:solidFill>
                <a:latin typeface="Lato"/>
                <a:ea typeface="Lato"/>
                <a:cs typeface="Lato"/>
              </a:rPr>
              <a:t> </a:t>
            </a:r>
            <a:r>
              <a:rPr lang="en-US" sz="1400" err="1">
                <a:solidFill>
                  <a:srgbClr val="000000"/>
                </a:solidFill>
                <a:latin typeface="Lato"/>
                <a:ea typeface="Lato"/>
                <a:cs typeface="Lato"/>
              </a:rPr>
              <a:t>nhân</a:t>
            </a:r>
            <a:r>
              <a:rPr lang="en-US" sz="1400">
                <a:solidFill>
                  <a:srgbClr val="000000"/>
                </a:solidFill>
                <a:latin typeface="Lato"/>
                <a:ea typeface="Lato"/>
                <a:cs typeface="Lato"/>
              </a:rPr>
              <a:t>, </a:t>
            </a:r>
            <a:r>
              <a:rPr lang="en-US" sz="1400" err="1">
                <a:solidFill>
                  <a:srgbClr val="000000"/>
                </a:solidFill>
                <a:latin typeface="Lato"/>
                <a:ea typeface="Lato"/>
                <a:cs typeface="Lato"/>
              </a:rPr>
              <a:t>quản</a:t>
            </a:r>
            <a:r>
              <a:rPr lang="en-US" sz="1400">
                <a:solidFill>
                  <a:srgbClr val="000000"/>
                </a:solidFill>
                <a:latin typeface="Lato"/>
                <a:ea typeface="Lato"/>
                <a:cs typeface="Lato"/>
              </a:rPr>
              <a:t> </a:t>
            </a:r>
            <a:r>
              <a:rPr lang="en-US" sz="1400" err="1">
                <a:solidFill>
                  <a:srgbClr val="000000"/>
                </a:solidFill>
                <a:latin typeface="Lato"/>
                <a:ea typeface="Lato"/>
                <a:cs typeface="Lato"/>
              </a:rPr>
              <a:t>lý</a:t>
            </a:r>
            <a:r>
              <a:rPr lang="en-US" sz="1400">
                <a:solidFill>
                  <a:srgbClr val="000000"/>
                </a:solidFill>
                <a:latin typeface="Lato"/>
                <a:ea typeface="Lato"/>
                <a:cs typeface="Lato"/>
              </a:rPr>
              <a:t> </a:t>
            </a:r>
            <a:r>
              <a:rPr lang="en-US" sz="1400" err="1">
                <a:solidFill>
                  <a:srgbClr val="000000"/>
                </a:solidFill>
                <a:latin typeface="Lato"/>
                <a:ea typeface="Lato"/>
                <a:cs typeface="Lato"/>
              </a:rPr>
              <a:t>lịch</a:t>
            </a:r>
            <a:r>
              <a:rPr lang="en-US" sz="1400">
                <a:solidFill>
                  <a:srgbClr val="000000"/>
                </a:solidFill>
                <a:latin typeface="Lato"/>
                <a:ea typeface="Lato"/>
                <a:cs typeface="Lato"/>
              </a:rPr>
              <a:t> </a:t>
            </a:r>
            <a:r>
              <a:rPr lang="en-US" sz="1400" err="1">
                <a:solidFill>
                  <a:srgbClr val="000000"/>
                </a:solidFill>
                <a:latin typeface="Lato"/>
                <a:ea typeface="Lato"/>
                <a:cs typeface="Lato"/>
              </a:rPr>
              <a:t>hẹn</a:t>
            </a:r>
            <a:r>
              <a:rPr lang="en-US" sz="1400">
                <a:solidFill>
                  <a:srgbClr val="000000"/>
                </a:solidFill>
                <a:latin typeface="Lato"/>
                <a:ea typeface="Lato"/>
                <a:cs typeface="Lato"/>
              </a:rPr>
              <a:t> </a:t>
            </a:r>
            <a:r>
              <a:rPr lang="en-US" sz="1400" err="1">
                <a:solidFill>
                  <a:srgbClr val="000000"/>
                </a:solidFill>
                <a:latin typeface="Lato"/>
                <a:ea typeface="Lato"/>
                <a:cs typeface="Lato"/>
              </a:rPr>
              <a:t>với</a:t>
            </a:r>
            <a:r>
              <a:rPr lang="en-US" sz="1400">
                <a:solidFill>
                  <a:srgbClr val="000000"/>
                </a:solidFill>
                <a:latin typeface="Lato"/>
                <a:ea typeface="Lato"/>
                <a:cs typeface="Lato"/>
              </a:rPr>
              <a:t> </a:t>
            </a:r>
            <a:r>
              <a:rPr lang="en-US" sz="1400" err="1">
                <a:solidFill>
                  <a:srgbClr val="000000"/>
                </a:solidFill>
                <a:latin typeface="Lato"/>
                <a:ea typeface="Lato"/>
                <a:cs typeface="Lato"/>
              </a:rPr>
              <a:t>bệnh</a:t>
            </a:r>
            <a:r>
              <a:rPr lang="en-US" sz="1400">
                <a:solidFill>
                  <a:srgbClr val="000000"/>
                </a:solidFill>
                <a:latin typeface="Lato"/>
                <a:ea typeface="Lato"/>
                <a:cs typeface="Lato"/>
              </a:rPr>
              <a:t> </a:t>
            </a:r>
            <a:r>
              <a:rPr lang="en-US" sz="1400" err="1">
                <a:solidFill>
                  <a:srgbClr val="000000"/>
                </a:solidFill>
                <a:latin typeface="Lato"/>
                <a:ea typeface="Lato"/>
                <a:cs typeface="Lato"/>
              </a:rPr>
              <a:t>nhân</a:t>
            </a:r>
            <a:r>
              <a:rPr lang="en-US" sz="1400">
                <a:solidFill>
                  <a:srgbClr val="000000"/>
                </a:solidFill>
                <a:latin typeface="Lato"/>
                <a:ea typeface="Lato"/>
                <a:cs typeface="Lato"/>
              </a:rPr>
              <a:t>, </a:t>
            </a:r>
            <a:r>
              <a:rPr lang="en-US" sz="1400" err="1">
                <a:solidFill>
                  <a:srgbClr val="000000"/>
                </a:solidFill>
                <a:latin typeface="Lato"/>
                <a:ea typeface="Lato"/>
                <a:cs typeface="Lato"/>
              </a:rPr>
              <a:t>tra</a:t>
            </a:r>
            <a:r>
              <a:rPr lang="en-US" sz="1400">
                <a:solidFill>
                  <a:srgbClr val="000000"/>
                </a:solidFill>
                <a:latin typeface="Lato"/>
                <a:ea typeface="Lato"/>
                <a:cs typeface="Lato"/>
              </a:rPr>
              <a:t> </a:t>
            </a:r>
            <a:r>
              <a:rPr lang="en-US" sz="1400" err="1">
                <a:solidFill>
                  <a:srgbClr val="000000"/>
                </a:solidFill>
                <a:latin typeface="Lato"/>
                <a:ea typeface="Lato"/>
                <a:cs typeface="Lato"/>
              </a:rPr>
              <a:t>cứu</a:t>
            </a:r>
            <a:r>
              <a:rPr lang="en-US" sz="1400">
                <a:solidFill>
                  <a:srgbClr val="000000"/>
                </a:solidFill>
                <a:latin typeface="Lato"/>
                <a:ea typeface="Lato"/>
                <a:cs typeface="Lato"/>
              </a:rPr>
              <a:t> </a:t>
            </a:r>
            <a:r>
              <a:rPr lang="en-US" sz="1400" err="1">
                <a:solidFill>
                  <a:srgbClr val="000000"/>
                </a:solidFill>
                <a:latin typeface="Lato"/>
                <a:ea typeface="Lato"/>
                <a:cs typeface="Lato"/>
              </a:rPr>
              <a:t>thông</a:t>
            </a:r>
            <a:r>
              <a:rPr lang="en-US" sz="1400">
                <a:solidFill>
                  <a:srgbClr val="000000"/>
                </a:solidFill>
                <a:latin typeface="Lato"/>
                <a:ea typeface="Lato"/>
                <a:cs typeface="Lato"/>
              </a:rPr>
              <a:t> tin </a:t>
            </a:r>
            <a:r>
              <a:rPr lang="en-US" sz="1400" err="1">
                <a:solidFill>
                  <a:srgbClr val="000000"/>
                </a:solidFill>
                <a:latin typeface="Lato"/>
                <a:ea typeface="Lato"/>
                <a:cs typeface="Lato"/>
              </a:rPr>
              <a:t>hồ</a:t>
            </a:r>
            <a:r>
              <a:rPr lang="en-US" sz="1400">
                <a:solidFill>
                  <a:srgbClr val="000000"/>
                </a:solidFill>
                <a:latin typeface="Lato"/>
                <a:ea typeface="Lato"/>
                <a:cs typeface="Lato"/>
              </a:rPr>
              <a:t> </a:t>
            </a:r>
            <a:r>
              <a:rPr lang="en-US" sz="1400" err="1">
                <a:solidFill>
                  <a:srgbClr val="000000"/>
                </a:solidFill>
                <a:latin typeface="Lato"/>
                <a:ea typeface="Lato"/>
                <a:cs typeface="Lato"/>
              </a:rPr>
              <a:t>sơ</a:t>
            </a:r>
            <a:r>
              <a:rPr lang="en-US" sz="1400">
                <a:solidFill>
                  <a:srgbClr val="000000"/>
                </a:solidFill>
                <a:latin typeface="Lato"/>
                <a:ea typeface="Lato"/>
                <a:cs typeface="Lato"/>
              </a:rPr>
              <a:t> </a:t>
            </a:r>
            <a:r>
              <a:rPr lang="en-US" sz="1400" err="1">
                <a:solidFill>
                  <a:srgbClr val="000000"/>
                </a:solidFill>
                <a:latin typeface="Lato"/>
                <a:ea typeface="Lato"/>
                <a:cs typeface="Lato"/>
              </a:rPr>
              <a:t>bệnh</a:t>
            </a:r>
            <a:r>
              <a:rPr lang="en-US" sz="1400">
                <a:solidFill>
                  <a:srgbClr val="000000"/>
                </a:solidFill>
                <a:latin typeface="Lato"/>
                <a:ea typeface="Lato"/>
                <a:cs typeface="Lato"/>
              </a:rPr>
              <a:t> </a:t>
            </a:r>
            <a:r>
              <a:rPr lang="en-US" sz="1400" err="1">
                <a:solidFill>
                  <a:srgbClr val="000000"/>
                </a:solidFill>
                <a:latin typeface="Lato"/>
                <a:ea typeface="Lato"/>
                <a:cs typeface="Lato"/>
              </a:rPr>
              <a:t>nhân</a:t>
            </a:r>
            <a:r>
              <a:rPr lang="en-US" sz="1400">
                <a:solidFill>
                  <a:srgbClr val="000000"/>
                </a:solidFill>
                <a:latin typeface="Lato"/>
                <a:ea typeface="Lato"/>
                <a:cs typeface="Lato"/>
              </a:rPr>
              <a:t>. </a:t>
            </a:r>
            <a:endParaRPr lang="en-US" sz="1400">
              <a:latin typeface="Lato"/>
            </a:endParaRPr>
          </a:p>
          <a:p>
            <a:pPr>
              <a:buNone/>
            </a:pPr>
            <a:r>
              <a:rPr lang="en-US" sz="1400" b="1">
                <a:solidFill>
                  <a:srgbClr val="000000"/>
                </a:solidFill>
                <a:latin typeface="Lato"/>
                <a:ea typeface="Lato"/>
                <a:cs typeface="Lato"/>
              </a:rPr>
              <a:t>Lưu ý:</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r>
              <a:rPr lang="en-US" sz="1400" b="1" i="1" err="1">
                <a:solidFill>
                  <a:schemeClr val="accent1"/>
                </a:solidFill>
                <a:latin typeface="Lato"/>
                <a:ea typeface="Lato"/>
                <a:cs typeface="Lato"/>
              </a:rPr>
              <a:t>không</a:t>
            </a:r>
            <a:r>
              <a:rPr lang="en-US" sz="1400" b="1" i="1">
                <a:solidFill>
                  <a:schemeClr val="accent1"/>
                </a:solidFill>
                <a:latin typeface="Lato"/>
                <a:ea typeface="Lato"/>
                <a:cs typeface="Lato"/>
              </a:rPr>
              <a:t> </a:t>
            </a:r>
            <a:r>
              <a:rPr lang="en-US" sz="1400" b="1" i="1" err="1">
                <a:solidFill>
                  <a:schemeClr val="accent1"/>
                </a:solidFill>
                <a:latin typeface="Lato"/>
                <a:ea typeface="Lato"/>
                <a:cs typeface="Lato"/>
              </a:rPr>
              <a:t>có</a:t>
            </a:r>
            <a:r>
              <a:rPr lang="en-US" sz="1400" b="1" i="1">
                <a:solidFill>
                  <a:schemeClr val="accent1"/>
                </a:solidFill>
                <a:latin typeface="Lato"/>
                <a:ea typeface="Lato"/>
                <a:cs typeface="Lato"/>
              </a:rPr>
              <a:t> </a:t>
            </a:r>
            <a:r>
              <a:rPr lang="en-US" sz="1400" b="1" i="1" err="1">
                <a:solidFill>
                  <a:schemeClr val="accent1"/>
                </a:solidFill>
                <a:latin typeface="Lato"/>
                <a:ea typeface="Lato"/>
                <a:cs typeface="Lato"/>
              </a:rPr>
              <a:t>quyền</a:t>
            </a:r>
            <a:r>
              <a:rPr lang="en-US" sz="1400" b="1" i="1">
                <a:solidFill>
                  <a:schemeClr val="accent1"/>
                </a:solidFill>
                <a:latin typeface="Lato"/>
                <a:ea typeface="Lato"/>
                <a:cs typeface="Lato"/>
              </a:rPr>
              <a:t> </a:t>
            </a:r>
            <a:r>
              <a:rPr lang="en-US" sz="1400" b="1" i="1" err="1">
                <a:solidFill>
                  <a:schemeClr val="accent1"/>
                </a:solidFill>
                <a:latin typeface="Lato"/>
                <a:ea typeface="Lato"/>
                <a:cs typeface="Lato"/>
              </a:rPr>
              <a:t>chỉnh</a:t>
            </a:r>
            <a:r>
              <a:rPr lang="en-US" sz="1400" b="1" i="1">
                <a:solidFill>
                  <a:schemeClr val="accent1"/>
                </a:solidFill>
                <a:latin typeface="Lato"/>
                <a:ea typeface="Lato"/>
                <a:cs typeface="Lato"/>
              </a:rPr>
              <a:t> </a:t>
            </a:r>
            <a:r>
              <a:rPr lang="en-US" sz="1400" b="1" i="1" err="1">
                <a:solidFill>
                  <a:schemeClr val="accent1"/>
                </a:solidFill>
                <a:latin typeface="Lato"/>
                <a:ea typeface="Lato"/>
                <a:cs typeface="Lato"/>
              </a:rPr>
              <a:t>sửa</a:t>
            </a:r>
            <a:r>
              <a:rPr lang="en-US" sz="1400" b="1" i="1">
                <a:solidFill>
                  <a:schemeClr val="accent1"/>
                </a:solidFill>
                <a:latin typeface="Lato"/>
                <a:ea typeface="Lato"/>
                <a:cs typeface="Lato"/>
              </a:rPr>
              <a:t> </a:t>
            </a:r>
            <a:r>
              <a:rPr lang="en-US" sz="1400" b="1" i="1" err="1">
                <a:solidFill>
                  <a:schemeClr val="accent1"/>
                </a:solidFill>
                <a:latin typeface="Lato"/>
                <a:ea typeface="Lato"/>
                <a:cs typeface="Lato"/>
              </a:rPr>
              <a:t>thông</a:t>
            </a:r>
            <a:r>
              <a:rPr lang="en-US" sz="1400" b="1" i="1">
                <a:solidFill>
                  <a:schemeClr val="accent1"/>
                </a:solidFill>
                <a:latin typeface="Lato"/>
                <a:ea typeface="Lato"/>
                <a:cs typeface="Lato"/>
              </a:rPr>
              <a:t> tin </a:t>
            </a:r>
            <a:r>
              <a:rPr lang="en-US" sz="1400" b="1" i="1" err="1">
                <a:solidFill>
                  <a:schemeClr val="accent1"/>
                </a:solidFill>
                <a:latin typeface="Lato"/>
                <a:ea typeface="Lato"/>
                <a:cs typeface="Lato"/>
              </a:rPr>
              <a:t>cá</a:t>
            </a:r>
            <a:r>
              <a:rPr lang="en-US" sz="1400" b="1" i="1">
                <a:solidFill>
                  <a:schemeClr val="accent1"/>
                </a:solidFill>
                <a:latin typeface="Lato"/>
                <a:ea typeface="Lato"/>
                <a:cs typeface="Lato"/>
              </a:rPr>
              <a:t> </a:t>
            </a:r>
            <a:r>
              <a:rPr lang="en-US" sz="1400" b="1" i="1" err="1">
                <a:solidFill>
                  <a:schemeClr val="accent1"/>
                </a:solidFill>
                <a:latin typeface="Lato"/>
                <a:ea typeface="Lato"/>
                <a:cs typeface="Lato"/>
              </a:rPr>
              <a:t>nhân</a:t>
            </a:r>
            <a:r>
              <a:rPr lang="en-US" sz="1400">
                <a:solidFill>
                  <a:srgbClr val="000000"/>
                </a:solidFill>
                <a:latin typeface="Lato"/>
                <a:ea typeface="Lato"/>
                <a:cs typeface="Lato"/>
              </a:rPr>
              <a:t> </a:t>
            </a:r>
            <a:r>
              <a:rPr lang="en-US" sz="1400" err="1">
                <a:solidFill>
                  <a:srgbClr val="000000"/>
                </a:solidFill>
                <a:latin typeface="Lato"/>
                <a:ea typeface="Lato"/>
                <a:cs typeface="Lato"/>
              </a:rPr>
              <a:t>trên</a:t>
            </a:r>
            <a:r>
              <a:rPr lang="en-US" sz="1400">
                <a:solidFill>
                  <a:srgbClr val="000000"/>
                </a:solidFill>
                <a:latin typeface="Lato"/>
                <a:ea typeface="Lato"/>
                <a:cs typeface="Lato"/>
              </a:rPr>
              <a:t> </a:t>
            </a:r>
            <a:r>
              <a:rPr lang="en-US" sz="1400" err="1">
                <a:solidFill>
                  <a:srgbClr val="000000"/>
                </a:solidFill>
                <a:latin typeface="Lato"/>
                <a:ea typeface="Lato"/>
                <a:cs typeface="Lato"/>
              </a:rPr>
              <a:t>hệ</a:t>
            </a:r>
            <a:r>
              <a:rPr lang="en-US" sz="1400">
                <a:solidFill>
                  <a:srgbClr val="000000"/>
                </a:solidFill>
                <a:latin typeface="Lato"/>
                <a:ea typeface="Lato"/>
                <a:cs typeface="Lato"/>
              </a:rPr>
              <a:t> </a:t>
            </a:r>
            <a:r>
              <a:rPr lang="en-US" sz="1400" err="1">
                <a:solidFill>
                  <a:srgbClr val="000000"/>
                </a:solidFill>
                <a:latin typeface="Lato"/>
                <a:ea typeface="Lato"/>
                <a:cs typeface="Lato"/>
              </a:rPr>
              <a:t>thống</a:t>
            </a:r>
            <a:r>
              <a:rPr lang="en-US" sz="1400">
                <a:solidFill>
                  <a:srgbClr val="000000"/>
                </a:solidFill>
                <a:latin typeface="Lato"/>
                <a:ea typeface="Lato"/>
                <a:cs typeface="Lato"/>
              </a:rPr>
              <a:t>. </a:t>
            </a:r>
            <a:r>
              <a:rPr lang="en-US" sz="1400" err="1">
                <a:solidFill>
                  <a:srgbClr val="000000"/>
                </a:solidFill>
                <a:latin typeface="Lato"/>
                <a:ea typeface="Lato"/>
                <a:cs typeface="Lato"/>
              </a:rPr>
              <a:t>Mọi</a:t>
            </a:r>
            <a:r>
              <a:rPr lang="en-US" sz="1400">
                <a:solidFill>
                  <a:srgbClr val="000000"/>
                </a:solidFill>
                <a:latin typeface="Lato"/>
                <a:ea typeface="Lato"/>
                <a:cs typeface="Lato"/>
              </a:rPr>
              <a:t> </a:t>
            </a:r>
            <a:r>
              <a:rPr lang="en-US" sz="1400" err="1">
                <a:solidFill>
                  <a:srgbClr val="000000"/>
                </a:solidFill>
                <a:latin typeface="Lato"/>
                <a:ea typeface="Lato"/>
                <a:cs typeface="Lato"/>
              </a:rPr>
              <a:t>thay</a:t>
            </a:r>
            <a:r>
              <a:rPr lang="en-US" sz="1400">
                <a:solidFill>
                  <a:srgbClr val="000000"/>
                </a:solidFill>
                <a:latin typeface="Lato"/>
                <a:ea typeface="Lato"/>
                <a:cs typeface="Lato"/>
              </a:rPr>
              <a:t> </a:t>
            </a:r>
            <a:r>
              <a:rPr lang="en-US" sz="1400" err="1">
                <a:solidFill>
                  <a:srgbClr val="000000"/>
                </a:solidFill>
                <a:latin typeface="Lato"/>
                <a:ea typeface="Lato"/>
                <a:cs typeface="Lato"/>
              </a:rPr>
              <a:t>đổi</a:t>
            </a:r>
            <a:r>
              <a:rPr lang="en-US" sz="1400">
                <a:solidFill>
                  <a:srgbClr val="000000"/>
                </a:solidFill>
                <a:latin typeface="Lato"/>
                <a:ea typeface="Lato"/>
                <a:cs typeface="Lato"/>
              </a:rPr>
              <a:t> </a:t>
            </a:r>
            <a:r>
              <a:rPr lang="en-US" sz="1400" err="1">
                <a:solidFill>
                  <a:srgbClr val="000000"/>
                </a:solidFill>
                <a:latin typeface="Lato"/>
                <a:ea typeface="Lato"/>
                <a:cs typeface="Lato"/>
              </a:rPr>
              <a:t>cần</a:t>
            </a:r>
            <a:r>
              <a:rPr lang="en-US" sz="1400">
                <a:solidFill>
                  <a:srgbClr val="000000"/>
                </a:solidFill>
                <a:latin typeface="Lato"/>
                <a:ea typeface="Lato"/>
                <a:cs typeface="Lato"/>
              </a:rPr>
              <a:t> </a:t>
            </a:r>
            <a:r>
              <a:rPr lang="en-US" sz="1400" err="1">
                <a:solidFill>
                  <a:srgbClr val="000000"/>
                </a:solidFill>
                <a:latin typeface="Lato"/>
                <a:ea typeface="Lato"/>
                <a:cs typeface="Lato"/>
              </a:rPr>
              <a:t>được</a:t>
            </a:r>
            <a:r>
              <a:rPr lang="en-US" sz="1400">
                <a:solidFill>
                  <a:srgbClr val="000000"/>
                </a:solidFill>
                <a:latin typeface="Lato"/>
                <a:ea typeface="Lato"/>
                <a:cs typeface="Lato"/>
              </a:rPr>
              <a:t> </a:t>
            </a:r>
            <a:r>
              <a:rPr lang="en-US" sz="1400" err="1">
                <a:solidFill>
                  <a:srgbClr val="000000"/>
                </a:solidFill>
                <a:latin typeface="Lato"/>
                <a:ea typeface="Lato"/>
                <a:cs typeface="Lato"/>
              </a:rPr>
              <a:t>thực</a:t>
            </a:r>
            <a:r>
              <a:rPr lang="en-US" sz="1400">
                <a:solidFill>
                  <a:srgbClr val="000000"/>
                </a:solidFill>
                <a:latin typeface="Lato"/>
                <a:ea typeface="Lato"/>
                <a:cs typeface="Lato"/>
              </a:rPr>
              <a:t> </a:t>
            </a:r>
            <a:r>
              <a:rPr lang="en-US" sz="1400" err="1">
                <a:solidFill>
                  <a:srgbClr val="000000"/>
                </a:solidFill>
                <a:latin typeface="Lato"/>
                <a:ea typeface="Lato"/>
                <a:cs typeface="Lato"/>
              </a:rPr>
              <a:t>hiện</a:t>
            </a:r>
            <a:r>
              <a:rPr lang="en-US" sz="1400">
                <a:solidFill>
                  <a:srgbClr val="000000"/>
                </a:solidFill>
                <a:latin typeface="Lato"/>
                <a:ea typeface="Lato"/>
                <a:cs typeface="Lato"/>
              </a:rPr>
              <a:t> </a:t>
            </a:r>
            <a:r>
              <a:rPr lang="en-US" sz="1400" err="1">
                <a:solidFill>
                  <a:srgbClr val="000000"/>
                </a:solidFill>
                <a:latin typeface="Lato"/>
                <a:ea typeface="Lato"/>
                <a:cs typeface="Lato"/>
              </a:rPr>
              <a:t>bởi</a:t>
            </a:r>
            <a:r>
              <a:rPr lang="en-US" sz="1400">
                <a:solidFill>
                  <a:srgbClr val="000000"/>
                </a:solidFill>
                <a:latin typeface="Lato"/>
                <a:ea typeface="Lato"/>
                <a:cs typeface="Lato"/>
              </a:rPr>
              <a:t> Quản </a:t>
            </a:r>
            <a:r>
              <a:rPr lang="en-US" sz="1400" err="1">
                <a:solidFill>
                  <a:srgbClr val="000000"/>
                </a:solidFill>
                <a:latin typeface="Lato"/>
                <a:ea typeface="Lato"/>
                <a:cs typeface="Lato"/>
              </a:rPr>
              <a:t>trị</a:t>
            </a:r>
            <a:r>
              <a:rPr lang="en-US" sz="1400">
                <a:solidFill>
                  <a:srgbClr val="000000"/>
                </a:solidFill>
                <a:latin typeface="Lato"/>
                <a:ea typeface="Lato"/>
                <a:cs typeface="Lato"/>
              </a:rPr>
              <a:t> </a:t>
            </a:r>
            <a:r>
              <a:rPr lang="en-US" sz="1400" err="1">
                <a:solidFill>
                  <a:srgbClr val="000000"/>
                </a:solidFill>
                <a:latin typeface="Lato"/>
                <a:ea typeface="Lato"/>
                <a:cs typeface="Lato"/>
              </a:rPr>
              <a:t>viên</a:t>
            </a:r>
            <a:r>
              <a:rPr lang="en-US" sz="1400">
                <a:solidFill>
                  <a:srgbClr val="000000"/>
                </a:solidFill>
                <a:latin typeface="Lato"/>
                <a:ea typeface="Lato"/>
                <a:cs typeface="Lato"/>
              </a:rPr>
              <a:t> </a:t>
            </a:r>
            <a:r>
              <a:rPr lang="en-US" sz="1400" err="1">
                <a:solidFill>
                  <a:srgbClr val="000000"/>
                </a:solidFill>
                <a:latin typeface="Lato"/>
                <a:ea typeface="Lato"/>
                <a:cs typeface="Lato"/>
              </a:rPr>
              <a:t>hệ</a:t>
            </a:r>
            <a:r>
              <a:rPr lang="en-US" sz="1400">
                <a:solidFill>
                  <a:srgbClr val="000000"/>
                </a:solidFill>
                <a:latin typeface="Lato"/>
                <a:ea typeface="Lato"/>
                <a:cs typeface="Lato"/>
              </a:rPr>
              <a:t> </a:t>
            </a:r>
            <a:r>
              <a:rPr lang="en-US" sz="1400" err="1">
                <a:solidFill>
                  <a:srgbClr val="000000"/>
                </a:solidFill>
                <a:latin typeface="Lato"/>
                <a:ea typeface="Lato"/>
                <a:cs typeface="Lato"/>
              </a:rPr>
              <a:t>thống</a:t>
            </a:r>
            <a:r>
              <a:rPr lang="en-US" sz="1400">
                <a:solidFill>
                  <a:srgbClr val="000000"/>
                </a:solidFill>
                <a:latin typeface="Lato"/>
                <a:ea typeface="Lato"/>
                <a:cs typeface="Lato"/>
              </a:rPr>
              <a:t>. </a:t>
            </a:r>
            <a:endParaRPr lang="en-US" sz="1400">
              <a:latin typeface="Lato"/>
            </a:endParaRPr>
          </a:p>
        </p:txBody>
      </p:sp>
      <p:sp>
        <p:nvSpPr>
          <p:cNvPr id="4" name="Slide Number Placeholder 3">
            <a:extLst>
              <a:ext uri="{FF2B5EF4-FFF2-40B4-BE49-F238E27FC236}">
                <a16:creationId xmlns:a16="http://schemas.microsoft.com/office/drawing/2014/main" id="{E9B30DCC-D9B9-8133-FA66-73B36CBECDDC}"/>
              </a:ext>
            </a:extLst>
          </p:cNvPr>
          <p:cNvSpPr>
            <a:spLocks noGrp="1"/>
          </p:cNvSpPr>
          <p:nvPr>
            <p:ph type="sldNum" sz="quarter" idx="12"/>
          </p:nvPr>
        </p:nvSpPr>
        <p:spPr/>
        <p:txBody>
          <a:bodyPr/>
          <a:lstStyle/>
          <a:p>
            <a:fld id="{9EA0BE3B-158A-4EDF-80DC-E394A0D1600F}" type="slidenum">
              <a:rPr lang="en-US" smtClean="0"/>
              <a:pPr/>
              <a:t>7</a:t>
            </a:fld>
            <a:endParaRPr lang="en-US"/>
          </a:p>
        </p:txBody>
      </p:sp>
    </p:spTree>
    <p:extLst>
      <p:ext uri="{BB962C8B-B14F-4D97-AF65-F5344CB8AC3E}">
        <p14:creationId xmlns:p14="http://schemas.microsoft.com/office/powerpoint/2010/main" val="3316346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33AD1-0AC3-6F19-6CC2-B6E88E1DE3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8E3011-176F-01F8-072D-EE553E7A4195}"/>
              </a:ext>
            </a:extLst>
          </p:cNvPr>
          <p:cNvSpPr>
            <a:spLocks noGrp="1"/>
          </p:cNvSpPr>
          <p:nvPr>
            <p:ph type="title"/>
          </p:nvPr>
        </p:nvSpPr>
        <p:spPr/>
        <p:txBody>
          <a:bodyPr/>
          <a:lstStyle/>
          <a:p>
            <a:r>
              <a:rPr lang="en-US"/>
              <a:t>MÔ TẢ NGHIỆP VỤ</a:t>
            </a:r>
          </a:p>
        </p:txBody>
      </p:sp>
      <p:sp>
        <p:nvSpPr>
          <p:cNvPr id="3" name="Content Placeholder 2">
            <a:extLst>
              <a:ext uri="{FF2B5EF4-FFF2-40B4-BE49-F238E27FC236}">
                <a16:creationId xmlns:a16="http://schemas.microsoft.com/office/drawing/2014/main" id="{6A4C6D54-8265-BBDF-584B-1493308BAC37}"/>
              </a:ext>
            </a:extLst>
          </p:cNvPr>
          <p:cNvSpPr>
            <a:spLocks noGrp="1"/>
          </p:cNvSpPr>
          <p:nvPr>
            <p:ph sz="quarter" idx="13"/>
          </p:nvPr>
        </p:nvSpPr>
        <p:spPr/>
        <p:txBody>
          <a:bodyPr lIns="91440" tIns="45720" rIns="91440" bIns="45720" anchor="t"/>
          <a:lstStyle/>
          <a:p>
            <a:pPr indent="0">
              <a:lnSpc>
                <a:spcPct val="100000"/>
              </a:lnSpc>
              <a:spcBef>
                <a:spcPts val="500"/>
              </a:spcBef>
              <a:buNone/>
            </a:pPr>
            <a:r>
              <a:rPr lang="en-US" b="1">
                <a:solidFill>
                  <a:srgbClr val="000000"/>
                </a:solidFill>
                <a:latin typeface="Lato"/>
                <a:ea typeface="Lato"/>
                <a:cs typeface="Lato"/>
              </a:rPr>
              <a:t>2. Quản lý thông tin bác sĩ</a:t>
            </a:r>
            <a:endParaRPr lang="en-US"/>
          </a:p>
          <a:p>
            <a:pPr indent="0">
              <a:lnSpc>
                <a:spcPct val="100000"/>
              </a:lnSpc>
              <a:spcBef>
                <a:spcPts val="500"/>
              </a:spcBef>
              <a:buNone/>
            </a:pPr>
            <a:r>
              <a:rPr lang="en-US" sz="2000" b="1">
                <a:solidFill>
                  <a:schemeClr val="accent1">
                    <a:lumMod val="49000"/>
                  </a:schemeClr>
                </a:solidFill>
                <a:latin typeface="Lato"/>
                <a:ea typeface="Lato"/>
                <a:cs typeface="Lato"/>
              </a:rPr>
              <a:t>b. Quản </a:t>
            </a:r>
            <a:r>
              <a:rPr lang="en-US" sz="2000" b="1" err="1">
                <a:solidFill>
                  <a:schemeClr val="accent1">
                    <a:lumMod val="49000"/>
                  </a:schemeClr>
                </a:solidFill>
                <a:latin typeface="Lato"/>
                <a:ea typeface="Lato"/>
                <a:cs typeface="Lato"/>
              </a:rPr>
              <a:t>lý</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lịch</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làm</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việc</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của</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bác</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sĩ</a:t>
            </a:r>
            <a:r>
              <a:rPr lang="en-US" sz="2000" b="1">
                <a:solidFill>
                  <a:schemeClr val="accent1">
                    <a:lumMod val="49000"/>
                  </a:schemeClr>
                </a:solidFill>
                <a:latin typeface="Lato"/>
                <a:ea typeface="Lato"/>
                <a:cs typeface="Lato"/>
              </a:rPr>
              <a:t> </a:t>
            </a:r>
            <a:endParaRPr lang="en-US" sz="1400">
              <a:solidFill>
                <a:schemeClr val="accent1">
                  <a:lumMod val="49000"/>
                </a:schemeClr>
              </a:solidFill>
            </a:endParaRPr>
          </a:p>
          <a:p>
            <a:pPr marL="285750" indent="-285750">
              <a:buFont typeface="Courier New" panose="020B0604020202020204" pitchFamily="34" charset="0"/>
              <a:buChar char="o"/>
            </a:pPr>
            <a:r>
              <a:rPr lang="en-US" sz="1400" err="1">
                <a:solidFill>
                  <a:srgbClr val="000000"/>
                </a:solidFill>
                <a:latin typeface="Lato"/>
                <a:ea typeface="Lato"/>
                <a:cs typeface="Lato"/>
              </a:rPr>
              <a:t>Mỗi</a:t>
            </a:r>
            <a:r>
              <a:rPr lang="en-US" sz="1400">
                <a:solidFill>
                  <a:srgbClr val="000000"/>
                </a:solidFill>
                <a:latin typeface="Lato"/>
                <a:ea typeface="Lato"/>
                <a:cs typeface="Lato"/>
              </a:rPr>
              <a:t> </a:t>
            </a:r>
            <a:r>
              <a:rPr lang="en-US" sz="1400" err="1">
                <a:solidFill>
                  <a:srgbClr val="000000"/>
                </a:solidFill>
                <a:latin typeface="Lato"/>
                <a:ea typeface="Lato"/>
                <a:cs typeface="Lato"/>
              </a:rPr>
              <a:t>tháng</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r>
              <a:rPr lang="en-US" sz="1400" err="1">
                <a:solidFill>
                  <a:srgbClr val="000000"/>
                </a:solidFill>
                <a:latin typeface="Lato"/>
                <a:ea typeface="Lato"/>
                <a:cs typeface="Lato"/>
              </a:rPr>
              <a:t>được</a:t>
            </a:r>
            <a:r>
              <a:rPr lang="en-US" sz="1400">
                <a:solidFill>
                  <a:srgbClr val="000000"/>
                </a:solidFill>
                <a:latin typeface="Lato"/>
                <a:ea typeface="Lato"/>
                <a:cs typeface="Lato"/>
              </a:rPr>
              <a:t> Quản </a:t>
            </a:r>
            <a:r>
              <a:rPr lang="en-US" sz="1400" err="1">
                <a:solidFill>
                  <a:srgbClr val="000000"/>
                </a:solidFill>
                <a:latin typeface="Lato"/>
                <a:ea typeface="Lato"/>
                <a:cs typeface="Lato"/>
              </a:rPr>
              <a:t>trị</a:t>
            </a:r>
            <a:r>
              <a:rPr lang="en-US" sz="1400">
                <a:solidFill>
                  <a:srgbClr val="000000"/>
                </a:solidFill>
                <a:latin typeface="Lato"/>
                <a:ea typeface="Lato"/>
                <a:cs typeface="Lato"/>
              </a:rPr>
              <a:t> </a:t>
            </a:r>
            <a:r>
              <a:rPr lang="en-US" sz="1400" err="1">
                <a:solidFill>
                  <a:srgbClr val="000000"/>
                </a:solidFill>
                <a:latin typeface="Lato"/>
                <a:ea typeface="Lato"/>
                <a:cs typeface="Lato"/>
              </a:rPr>
              <a:t>viên</a:t>
            </a:r>
            <a:r>
              <a:rPr lang="en-US" sz="1400">
                <a:solidFill>
                  <a:srgbClr val="000000"/>
                </a:solidFill>
                <a:latin typeface="Lato"/>
                <a:ea typeface="Lato"/>
                <a:cs typeface="Lato"/>
              </a:rPr>
              <a:t> </a:t>
            </a:r>
            <a:r>
              <a:rPr lang="en-US" sz="1400" err="1">
                <a:solidFill>
                  <a:srgbClr val="000000"/>
                </a:solidFill>
                <a:latin typeface="Lato"/>
                <a:ea typeface="Lato"/>
                <a:cs typeface="Lato"/>
              </a:rPr>
              <a:t>hệ</a:t>
            </a:r>
            <a:r>
              <a:rPr lang="en-US" sz="1400">
                <a:solidFill>
                  <a:srgbClr val="000000"/>
                </a:solidFill>
                <a:latin typeface="Lato"/>
                <a:ea typeface="Lato"/>
                <a:cs typeface="Lato"/>
              </a:rPr>
              <a:t> </a:t>
            </a:r>
            <a:r>
              <a:rPr lang="en-US" sz="1400" err="1">
                <a:solidFill>
                  <a:srgbClr val="000000"/>
                </a:solidFill>
                <a:latin typeface="Lato"/>
                <a:ea typeface="Lato"/>
                <a:cs typeface="Lato"/>
              </a:rPr>
              <a:t>thống</a:t>
            </a:r>
            <a:r>
              <a:rPr lang="en-US" sz="1400">
                <a:solidFill>
                  <a:srgbClr val="000000"/>
                </a:solidFill>
                <a:latin typeface="Lato"/>
                <a:ea typeface="Lato"/>
                <a:cs typeface="Lato"/>
              </a:rPr>
              <a:t> (Admin) </a:t>
            </a:r>
            <a:r>
              <a:rPr lang="en-US" sz="1400" err="1">
                <a:solidFill>
                  <a:srgbClr val="000000"/>
                </a:solidFill>
                <a:latin typeface="Lato"/>
                <a:ea typeface="Lato"/>
                <a:cs typeface="Lato"/>
              </a:rPr>
              <a:t>phân</a:t>
            </a:r>
            <a:r>
              <a:rPr lang="en-US" sz="1400">
                <a:solidFill>
                  <a:srgbClr val="000000"/>
                </a:solidFill>
                <a:latin typeface="Lato"/>
                <a:ea typeface="Lato"/>
                <a:cs typeface="Lato"/>
              </a:rPr>
              <a:t> </a:t>
            </a:r>
            <a:r>
              <a:rPr lang="en-US" sz="1400" err="1">
                <a:solidFill>
                  <a:srgbClr val="000000"/>
                </a:solidFill>
                <a:latin typeface="Lato"/>
                <a:ea typeface="Lato"/>
                <a:cs typeface="Lato"/>
              </a:rPr>
              <a:t>công</a:t>
            </a:r>
            <a:r>
              <a:rPr lang="en-US" sz="1400">
                <a:solidFill>
                  <a:srgbClr val="000000"/>
                </a:solidFill>
                <a:latin typeface="Lato"/>
                <a:ea typeface="Lato"/>
                <a:cs typeface="Lato"/>
              </a:rPr>
              <a:t> </a:t>
            </a:r>
            <a:r>
              <a:rPr lang="en-US" sz="1400" err="1">
                <a:solidFill>
                  <a:srgbClr val="000000"/>
                </a:solidFill>
                <a:latin typeface="Lato"/>
                <a:ea typeface="Lato"/>
                <a:cs typeface="Lato"/>
              </a:rPr>
              <a:t>lịch</a:t>
            </a:r>
            <a:r>
              <a:rPr lang="en-US" sz="1400">
                <a:solidFill>
                  <a:srgbClr val="000000"/>
                </a:solidFill>
                <a:latin typeface="Lato"/>
                <a:ea typeface="Lato"/>
                <a:cs typeface="Lato"/>
              </a:rPr>
              <a:t> </a:t>
            </a:r>
            <a:r>
              <a:rPr lang="en-US" sz="1400" err="1">
                <a:solidFill>
                  <a:srgbClr val="000000"/>
                </a:solidFill>
                <a:latin typeface="Lato"/>
                <a:ea typeface="Lato"/>
                <a:cs typeface="Lato"/>
              </a:rPr>
              <a:t>làm</a:t>
            </a:r>
            <a:r>
              <a:rPr lang="en-US" sz="1400">
                <a:solidFill>
                  <a:srgbClr val="000000"/>
                </a:solidFill>
                <a:latin typeface="Lato"/>
                <a:ea typeface="Lato"/>
                <a:cs typeface="Lato"/>
              </a:rPr>
              <a:t> </a:t>
            </a:r>
            <a:r>
              <a:rPr lang="en-US" sz="1400" err="1">
                <a:solidFill>
                  <a:srgbClr val="000000"/>
                </a:solidFill>
                <a:latin typeface="Lato"/>
                <a:ea typeface="Lato"/>
                <a:cs typeface="Lato"/>
              </a:rPr>
              <a:t>việc</a:t>
            </a:r>
            <a:r>
              <a:rPr lang="en-US" sz="1400">
                <a:solidFill>
                  <a:srgbClr val="000000"/>
                </a:solidFill>
                <a:latin typeface="Lato"/>
                <a:ea typeface="Lato"/>
                <a:cs typeface="Lato"/>
              </a:rPr>
              <a:t> </a:t>
            </a:r>
            <a:r>
              <a:rPr lang="en-US" sz="1400" err="1">
                <a:solidFill>
                  <a:srgbClr val="000000"/>
                </a:solidFill>
                <a:latin typeface="Lato"/>
                <a:ea typeface="Lato"/>
                <a:cs typeface="Lato"/>
              </a:rPr>
              <a:t>theo</a:t>
            </a:r>
            <a:r>
              <a:rPr lang="en-US" sz="1400">
                <a:solidFill>
                  <a:srgbClr val="000000"/>
                </a:solidFill>
                <a:latin typeface="Lato"/>
                <a:ea typeface="Lato"/>
                <a:cs typeface="Lato"/>
              </a:rPr>
              <a:t> </a:t>
            </a:r>
            <a:r>
              <a:rPr lang="en-US" sz="1400" err="1">
                <a:solidFill>
                  <a:srgbClr val="000000"/>
                </a:solidFill>
                <a:latin typeface="Lato"/>
                <a:ea typeface="Lato"/>
                <a:cs typeface="Lato"/>
              </a:rPr>
              <a:t>từng</a:t>
            </a:r>
            <a:r>
              <a:rPr lang="en-US" sz="1400">
                <a:solidFill>
                  <a:srgbClr val="000000"/>
                </a:solidFill>
                <a:latin typeface="Lato"/>
                <a:ea typeface="Lato"/>
                <a:cs typeface="Lato"/>
              </a:rPr>
              <a:t> ca, </a:t>
            </a:r>
            <a:r>
              <a:rPr lang="en-US" sz="1400" err="1">
                <a:solidFill>
                  <a:srgbClr val="000000"/>
                </a:solidFill>
                <a:latin typeface="Lato"/>
                <a:ea typeface="Lato"/>
                <a:cs typeface="Lato"/>
              </a:rPr>
              <a:t>từng</a:t>
            </a:r>
            <a:r>
              <a:rPr lang="en-US" sz="1400">
                <a:solidFill>
                  <a:srgbClr val="000000"/>
                </a:solidFill>
                <a:latin typeface="Lato"/>
                <a:ea typeface="Lato"/>
                <a:cs typeface="Lato"/>
              </a:rPr>
              <a:t> </a:t>
            </a:r>
            <a:r>
              <a:rPr lang="en-US" sz="1400" err="1">
                <a:solidFill>
                  <a:srgbClr val="000000"/>
                </a:solidFill>
                <a:latin typeface="Lato"/>
                <a:ea typeface="Lato"/>
                <a:cs typeface="Lato"/>
              </a:rPr>
              <a:t>ngày</a:t>
            </a:r>
            <a:r>
              <a:rPr lang="en-US" sz="1400">
                <a:solidFill>
                  <a:srgbClr val="000000"/>
                </a:solidFill>
                <a:latin typeface="Lato"/>
                <a:ea typeface="Lato"/>
                <a:cs typeface="Lato"/>
              </a:rPr>
              <a:t> </a:t>
            </a:r>
            <a:r>
              <a:rPr lang="en-US" sz="1400" err="1">
                <a:solidFill>
                  <a:srgbClr val="000000"/>
                </a:solidFill>
                <a:latin typeface="Lato"/>
                <a:ea typeface="Lato"/>
                <a:cs typeface="Lato"/>
              </a:rPr>
              <a:t>cụ</a:t>
            </a:r>
            <a:r>
              <a:rPr lang="en-US" sz="1400">
                <a:solidFill>
                  <a:srgbClr val="000000"/>
                </a:solidFill>
                <a:latin typeface="Lato"/>
                <a:ea typeface="Lato"/>
                <a:cs typeface="Lato"/>
              </a:rPr>
              <a:t> </a:t>
            </a:r>
            <a:r>
              <a:rPr lang="en-US" sz="1400" err="1">
                <a:solidFill>
                  <a:srgbClr val="000000"/>
                </a:solidFill>
                <a:latin typeface="Lato"/>
                <a:ea typeface="Lato"/>
                <a:cs typeface="Lato"/>
              </a:rPr>
              <a:t>thể</a:t>
            </a:r>
            <a:r>
              <a:rPr lang="en-US" sz="1400">
                <a:solidFill>
                  <a:srgbClr val="000000"/>
                </a:solidFill>
                <a:latin typeface="Lato"/>
                <a:ea typeface="Lato"/>
                <a:cs typeface="Lato"/>
              </a:rPr>
              <a:t>. Admin </a:t>
            </a:r>
            <a:r>
              <a:rPr lang="en-US" sz="1400" err="1">
                <a:solidFill>
                  <a:srgbClr val="000000"/>
                </a:solidFill>
                <a:latin typeface="Lato"/>
                <a:ea typeface="Lato"/>
                <a:cs typeface="Lato"/>
              </a:rPr>
              <a:t>là</a:t>
            </a:r>
            <a:r>
              <a:rPr lang="en-US" sz="1400">
                <a:solidFill>
                  <a:srgbClr val="000000"/>
                </a:solidFill>
                <a:latin typeface="Lato"/>
                <a:ea typeface="Lato"/>
                <a:cs typeface="Lato"/>
              </a:rPr>
              <a:t> </a:t>
            </a:r>
            <a:r>
              <a:rPr lang="en-US" sz="1400" err="1">
                <a:solidFill>
                  <a:srgbClr val="000000"/>
                </a:solidFill>
                <a:latin typeface="Lato"/>
                <a:ea typeface="Lato"/>
                <a:cs typeface="Lato"/>
              </a:rPr>
              <a:t>người</a:t>
            </a:r>
            <a:r>
              <a:rPr lang="en-US" sz="1400">
                <a:solidFill>
                  <a:srgbClr val="000000"/>
                </a:solidFill>
                <a:latin typeface="Lato"/>
                <a:ea typeface="Lato"/>
                <a:cs typeface="Lato"/>
              </a:rPr>
              <a:t> </a:t>
            </a:r>
            <a:r>
              <a:rPr lang="en-US" sz="1400" err="1">
                <a:solidFill>
                  <a:srgbClr val="000000"/>
                </a:solidFill>
                <a:latin typeface="Lato"/>
                <a:ea typeface="Lato"/>
                <a:cs typeface="Lato"/>
              </a:rPr>
              <a:t>trực</a:t>
            </a:r>
            <a:r>
              <a:rPr lang="en-US" sz="1400">
                <a:solidFill>
                  <a:srgbClr val="000000"/>
                </a:solidFill>
                <a:latin typeface="Lato"/>
                <a:ea typeface="Lato"/>
                <a:cs typeface="Lato"/>
              </a:rPr>
              <a:t> </a:t>
            </a:r>
            <a:r>
              <a:rPr lang="en-US" sz="1400" err="1">
                <a:solidFill>
                  <a:srgbClr val="000000"/>
                </a:solidFill>
                <a:latin typeface="Lato"/>
                <a:ea typeface="Lato"/>
                <a:cs typeface="Lato"/>
              </a:rPr>
              <a:t>tiếp</a:t>
            </a:r>
            <a:r>
              <a:rPr lang="en-US" sz="1400">
                <a:solidFill>
                  <a:srgbClr val="000000"/>
                </a:solidFill>
                <a:latin typeface="Lato"/>
                <a:ea typeface="Lato"/>
                <a:cs typeface="Lato"/>
              </a:rPr>
              <a:t> </a:t>
            </a:r>
            <a:r>
              <a:rPr lang="en-US" sz="1400" err="1">
                <a:solidFill>
                  <a:srgbClr val="000000"/>
                </a:solidFill>
                <a:latin typeface="Lato"/>
                <a:ea typeface="Lato"/>
                <a:cs typeface="Lato"/>
              </a:rPr>
              <a:t>nhập</a:t>
            </a:r>
            <a:r>
              <a:rPr lang="en-US" sz="1400">
                <a:solidFill>
                  <a:srgbClr val="000000"/>
                </a:solidFill>
                <a:latin typeface="Lato"/>
                <a:ea typeface="Lato"/>
                <a:cs typeface="Lato"/>
              </a:rPr>
              <a:t> </a:t>
            </a:r>
            <a:r>
              <a:rPr lang="en-US" sz="1400" err="1">
                <a:solidFill>
                  <a:srgbClr val="000000"/>
                </a:solidFill>
                <a:latin typeface="Lato"/>
                <a:ea typeface="Lato"/>
                <a:cs typeface="Lato"/>
              </a:rPr>
              <a:t>và</a:t>
            </a:r>
            <a:r>
              <a:rPr lang="en-US" sz="1400">
                <a:solidFill>
                  <a:srgbClr val="000000"/>
                </a:solidFill>
                <a:latin typeface="Lato"/>
                <a:ea typeface="Lato"/>
                <a:cs typeface="Lato"/>
              </a:rPr>
              <a:t> </a:t>
            </a:r>
            <a:r>
              <a:rPr lang="en-US" sz="1400" err="1">
                <a:solidFill>
                  <a:srgbClr val="000000"/>
                </a:solidFill>
                <a:latin typeface="Lato"/>
                <a:ea typeface="Lato"/>
                <a:cs typeface="Lato"/>
              </a:rPr>
              <a:t>quản</a:t>
            </a:r>
            <a:r>
              <a:rPr lang="en-US" sz="1400">
                <a:solidFill>
                  <a:srgbClr val="000000"/>
                </a:solidFill>
                <a:latin typeface="Lato"/>
                <a:ea typeface="Lato"/>
                <a:cs typeface="Lato"/>
              </a:rPr>
              <a:t> </a:t>
            </a:r>
            <a:r>
              <a:rPr lang="en-US" sz="1400" err="1">
                <a:solidFill>
                  <a:srgbClr val="000000"/>
                </a:solidFill>
                <a:latin typeface="Lato"/>
                <a:ea typeface="Lato"/>
                <a:cs typeface="Lato"/>
              </a:rPr>
              <a:t>lý</a:t>
            </a:r>
            <a:r>
              <a:rPr lang="en-US" sz="1400">
                <a:solidFill>
                  <a:srgbClr val="000000"/>
                </a:solidFill>
                <a:latin typeface="Lato"/>
                <a:ea typeface="Lato"/>
                <a:cs typeface="Lato"/>
              </a:rPr>
              <a:t> </a:t>
            </a:r>
            <a:r>
              <a:rPr lang="en-US" sz="1400" err="1">
                <a:solidFill>
                  <a:srgbClr val="000000"/>
                </a:solidFill>
                <a:latin typeface="Lato"/>
                <a:ea typeface="Lato"/>
                <a:cs typeface="Lato"/>
              </a:rPr>
              <a:t>lịch</a:t>
            </a:r>
            <a:r>
              <a:rPr lang="en-US" sz="1400">
                <a:solidFill>
                  <a:srgbClr val="000000"/>
                </a:solidFill>
                <a:latin typeface="Lato"/>
                <a:ea typeface="Lato"/>
                <a:cs typeface="Lato"/>
              </a:rPr>
              <a:t> </a:t>
            </a:r>
            <a:r>
              <a:rPr lang="en-US" sz="1400" err="1">
                <a:solidFill>
                  <a:srgbClr val="000000"/>
                </a:solidFill>
                <a:latin typeface="Lato"/>
                <a:ea typeface="Lato"/>
                <a:cs typeface="Lato"/>
              </a:rPr>
              <a:t>làm</a:t>
            </a:r>
            <a:r>
              <a:rPr lang="en-US" sz="1400">
                <a:solidFill>
                  <a:srgbClr val="000000"/>
                </a:solidFill>
                <a:latin typeface="Lato"/>
                <a:ea typeface="Lato"/>
                <a:cs typeface="Lato"/>
              </a:rPr>
              <a:t> </a:t>
            </a:r>
            <a:r>
              <a:rPr lang="en-US" sz="1400" err="1">
                <a:solidFill>
                  <a:srgbClr val="000000"/>
                </a:solidFill>
                <a:latin typeface="Lato"/>
                <a:ea typeface="Lato"/>
                <a:cs typeface="Lato"/>
              </a:rPr>
              <a:t>việc</a:t>
            </a:r>
            <a:r>
              <a:rPr lang="en-US" sz="1400">
                <a:solidFill>
                  <a:srgbClr val="000000"/>
                </a:solidFill>
                <a:latin typeface="Lato"/>
                <a:ea typeface="Lato"/>
                <a:cs typeface="Lato"/>
              </a:rPr>
              <a:t> chi </a:t>
            </a:r>
            <a:r>
              <a:rPr lang="en-US" sz="1400" err="1">
                <a:solidFill>
                  <a:srgbClr val="000000"/>
                </a:solidFill>
                <a:latin typeface="Lato"/>
                <a:ea typeface="Lato"/>
                <a:cs typeface="Lato"/>
              </a:rPr>
              <a:t>tiết</a:t>
            </a:r>
            <a:r>
              <a:rPr lang="en-US" sz="1400">
                <a:solidFill>
                  <a:srgbClr val="000000"/>
                </a:solidFill>
                <a:latin typeface="Lato"/>
                <a:ea typeface="Lato"/>
                <a:cs typeface="Lato"/>
              </a:rPr>
              <a:t> </a:t>
            </a:r>
            <a:r>
              <a:rPr lang="en-US" sz="1400" err="1">
                <a:solidFill>
                  <a:srgbClr val="000000"/>
                </a:solidFill>
                <a:latin typeface="Lato"/>
                <a:ea typeface="Lato"/>
                <a:cs typeface="Lato"/>
              </a:rPr>
              <a:t>của</a:t>
            </a:r>
            <a:r>
              <a:rPr lang="en-US" sz="1400">
                <a:solidFill>
                  <a:srgbClr val="000000"/>
                </a:solidFill>
                <a:latin typeface="Lato"/>
                <a:ea typeface="Lato"/>
                <a:cs typeface="Lato"/>
              </a:rPr>
              <a:t> </a:t>
            </a:r>
            <a:r>
              <a:rPr lang="en-US" sz="1400" err="1">
                <a:solidFill>
                  <a:srgbClr val="000000"/>
                </a:solidFill>
                <a:latin typeface="Lato"/>
                <a:ea typeface="Lato"/>
                <a:cs typeface="Lato"/>
              </a:rPr>
              <a:t>từng</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r>
              <a:rPr lang="en-US" sz="1400" err="1">
                <a:solidFill>
                  <a:srgbClr val="000000"/>
                </a:solidFill>
                <a:latin typeface="Lato"/>
                <a:ea typeface="Lato"/>
                <a:cs typeface="Lato"/>
              </a:rPr>
              <a:t>trên</a:t>
            </a:r>
            <a:r>
              <a:rPr lang="en-US" sz="1400">
                <a:solidFill>
                  <a:srgbClr val="000000"/>
                </a:solidFill>
                <a:latin typeface="Lato"/>
                <a:ea typeface="Lato"/>
                <a:cs typeface="Lato"/>
              </a:rPr>
              <a:t> </a:t>
            </a:r>
            <a:r>
              <a:rPr lang="en-US" sz="1400" err="1">
                <a:solidFill>
                  <a:srgbClr val="000000"/>
                </a:solidFill>
                <a:latin typeface="Lato"/>
                <a:ea typeface="Lato"/>
                <a:cs typeface="Lato"/>
              </a:rPr>
              <a:t>hệ</a:t>
            </a:r>
            <a:r>
              <a:rPr lang="en-US" sz="1400">
                <a:solidFill>
                  <a:srgbClr val="000000"/>
                </a:solidFill>
                <a:latin typeface="Lato"/>
                <a:ea typeface="Lato"/>
                <a:cs typeface="Lato"/>
              </a:rPr>
              <a:t> </a:t>
            </a:r>
            <a:r>
              <a:rPr lang="en-US" sz="1400" err="1">
                <a:solidFill>
                  <a:srgbClr val="000000"/>
                </a:solidFill>
                <a:latin typeface="Lato"/>
                <a:ea typeface="Lato"/>
                <a:cs typeface="Lato"/>
              </a:rPr>
              <a:t>thống</a:t>
            </a:r>
            <a:r>
              <a:rPr lang="en-US" sz="1400">
                <a:solidFill>
                  <a:srgbClr val="000000"/>
                </a:solidFill>
                <a:latin typeface="Lato"/>
                <a:ea typeface="Lato"/>
                <a:cs typeface="Lato"/>
              </a:rPr>
              <a:t>. </a:t>
            </a:r>
            <a:endParaRPr lang="en-US">
              <a:solidFill>
                <a:srgbClr val="000000"/>
              </a:solidFill>
            </a:endParaRPr>
          </a:p>
          <a:p>
            <a:pPr marL="285750" indent="-285750">
              <a:buFont typeface="Courier New" panose="020B0604020202020204" pitchFamily="34" charset="0"/>
              <a:buChar char="o"/>
            </a:pPr>
            <a:r>
              <a:rPr lang="en-US" sz="1400" err="1">
                <a:solidFill>
                  <a:srgbClr val="000000"/>
                </a:solidFill>
                <a:latin typeface="Lato"/>
                <a:ea typeface="Lato"/>
                <a:cs typeface="Lato"/>
              </a:rPr>
              <a:t>Mỗi</a:t>
            </a:r>
            <a:r>
              <a:rPr lang="en-US" sz="1400">
                <a:solidFill>
                  <a:srgbClr val="000000"/>
                </a:solidFill>
                <a:latin typeface="Lato"/>
                <a:ea typeface="Lato"/>
                <a:cs typeface="Lato"/>
              </a:rPr>
              <a:t> </a:t>
            </a:r>
            <a:r>
              <a:rPr lang="en-US" sz="1400" err="1">
                <a:solidFill>
                  <a:srgbClr val="000000"/>
                </a:solidFill>
                <a:latin typeface="Lato"/>
                <a:ea typeface="Lato"/>
                <a:cs typeface="Lato"/>
              </a:rPr>
              <a:t>lịch</a:t>
            </a:r>
            <a:r>
              <a:rPr lang="en-US" sz="1400">
                <a:solidFill>
                  <a:srgbClr val="000000"/>
                </a:solidFill>
                <a:latin typeface="Lato"/>
                <a:ea typeface="Lato"/>
                <a:cs typeface="Lato"/>
              </a:rPr>
              <a:t> </a:t>
            </a:r>
            <a:r>
              <a:rPr lang="en-US" sz="1400" err="1">
                <a:solidFill>
                  <a:srgbClr val="000000"/>
                </a:solidFill>
                <a:latin typeface="Lato"/>
                <a:ea typeface="Lato"/>
                <a:cs typeface="Lato"/>
              </a:rPr>
              <a:t>làm</a:t>
            </a:r>
            <a:r>
              <a:rPr lang="en-US" sz="1400">
                <a:solidFill>
                  <a:srgbClr val="000000"/>
                </a:solidFill>
                <a:latin typeface="Lato"/>
                <a:ea typeface="Lato"/>
                <a:cs typeface="Lato"/>
              </a:rPr>
              <a:t> </a:t>
            </a:r>
            <a:r>
              <a:rPr lang="en-US" sz="1400" err="1">
                <a:solidFill>
                  <a:srgbClr val="000000"/>
                </a:solidFill>
                <a:latin typeface="Lato"/>
                <a:ea typeface="Lato"/>
                <a:cs typeface="Lato"/>
              </a:rPr>
              <a:t>việc</a:t>
            </a:r>
            <a:r>
              <a:rPr lang="en-US" sz="1400">
                <a:solidFill>
                  <a:srgbClr val="000000"/>
                </a:solidFill>
                <a:latin typeface="Lato"/>
                <a:ea typeface="Lato"/>
                <a:cs typeface="Lato"/>
              </a:rPr>
              <a:t> bao </a:t>
            </a:r>
            <a:r>
              <a:rPr lang="en-US" sz="1400" err="1">
                <a:solidFill>
                  <a:srgbClr val="000000"/>
                </a:solidFill>
                <a:latin typeface="Lato"/>
                <a:ea typeface="Lato"/>
                <a:cs typeface="Lato"/>
              </a:rPr>
              <a:t>gồm</a:t>
            </a:r>
            <a:r>
              <a:rPr lang="en-US" sz="1400">
                <a:solidFill>
                  <a:srgbClr val="000000"/>
                </a:solidFill>
                <a:latin typeface="Lato"/>
                <a:ea typeface="Lato"/>
                <a:cs typeface="Lato"/>
              </a:rPr>
              <a:t> </a:t>
            </a:r>
            <a:r>
              <a:rPr lang="en-US" sz="1400" err="1">
                <a:solidFill>
                  <a:srgbClr val="000000"/>
                </a:solidFill>
                <a:latin typeface="Lato"/>
                <a:ea typeface="Lato"/>
                <a:cs typeface="Lato"/>
              </a:rPr>
              <a:t>ngày</a:t>
            </a:r>
            <a:r>
              <a:rPr lang="en-US" sz="1400">
                <a:solidFill>
                  <a:srgbClr val="000000"/>
                </a:solidFill>
                <a:latin typeface="Lato"/>
                <a:ea typeface="Lato"/>
                <a:cs typeface="Lato"/>
              </a:rPr>
              <a:t> </a:t>
            </a:r>
            <a:r>
              <a:rPr lang="en-US" sz="1400" err="1">
                <a:solidFill>
                  <a:srgbClr val="000000"/>
                </a:solidFill>
                <a:latin typeface="Lato"/>
                <a:ea typeface="Lato"/>
                <a:cs typeface="Lato"/>
              </a:rPr>
              <a:t>cụ</a:t>
            </a:r>
            <a:r>
              <a:rPr lang="en-US" sz="1400">
                <a:solidFill>
                  <a:srgbClr val="000000"/>
                </a:solidFill>
                <a:latin typeface="Lato"/>
                <a:ea typeface="Lato"/>
                <a:cs typeface="Lato"/>
              </a:rPr>
              <a:t> </a:t>
            </a:r>
            <a:r>
              <a:rPr lang="en-US" sz="1400" err="1">
                <a:solidFill>
                  <a:srgbClr val="000000"/>
                </a:solidFill>
                <a:latin typeface="Lato"/>
                <a:ea typeface="Lato"/>
                <a:cs typeface="Lato"/>
              </a:rPr>
              <a:t>thể</a:t>
            </a:r>
            <a:r>
              <a:rPr lang="en-US" sz="1400">
                <a:solidFill>
                  <a:srgbClr val="000000"/>
                </a:solidFill>
                <a:latin typeface="Lato"/>
                <a:ea typeface="Lato"/>
                <a:cs typeface="Lato"/>
              </a:rPr>
              <a:t>, </a:t>
            </a:r>
            <a:r>
              <a:rPr lang="en-US" sz="1400" err="1">
                <a:solidFill>
                  <a:srgbClr val="000000"/>
                </a:solidFill>
                <a:latin typeface="Lato"/>
                <a:ea typeface="Lato"/>
                <a:cs typeface="Lato"/>
              </a:rPr>
              <a:t>từng</a:t>
            </a:r>
            <a:r>
              <a:rPr lang="en-US" sz="1400">
                <a:solidFill>
                  <a:srgbClr val="000000"/>
                </a:solidFill>
                <a:latin typeface="Lato"/>
                <a:ea typeface="Lato"/>
                <a:cs typeface="Lato"/>
              </a:rPr>
              <a:t> </a:t>
            </a:r>
            <a:r>
              <a:rPr lang="en-US" sz="1400" err="1">
                <a:solidFill>
                  <a:srgbClr val="000000"/>
                </a:solidFill>
                <a:latin typeface="Lato"/>
                <a:ea typeface="Lato"/>
                <a:cs typeface="Lato"/>
              </a:rPr>
              <a:t>mã</a:t>
            </a:r>
            <a:r>
              <a:rPr lang="en-US" sz="1400">
                <a:solidFill>
                  <a:srgbClr val="000000"/>
                </a:solidFill>
                <a:latin typeface="Lato"/>
                <a:ea typeface="Lato"/>
                <a:cs typeface="Lato"/>
              </a:rPr>
              <a:t> ca </a:t>
            </a:r>
            <a:r>
              <a:rPr lang="en-US" sz="1400" err="1">
                <a:solidFill>
                  <a:srgbClr val="000000"/>
                </a:solidFill>
                <a:latin typeface="Lato"/>
                <a:ea typeface="Lato"/>
                <a:cs typeface="Lato"/>
              </a:rPr>
              <a:t>trong</a:t>
            </a:r>
            <a:r>
              <a:rPr lang="en-US" sz="1400">
                <a:solidFill>
                  <a:srgbClr val="000000"/>
                </a:solidFill>
                <a:latin typeface="Lato"/>
                <a:ea typeface="Lato"/>
                <a:cs typeface="Lato"/>
              </a:rPr>
              <a:t> </a:t>
            </a:r>
            <a:r>
              <a:rPr lang="en-US" sz="1400" err="1">
                <a:solidFill>
                  <a:srgbClr val="000000"/>
                </a:solidFill>
                <a:latin typeface="Lato"/>
                <a:ea typeface="Lato"/>
                <a:cs typeface="Lato"/>
              </a:rPr>
              <a:t>ngày</a:t>
            </a:r>
            <a:r>
              <a:rPr lang="en-US" sz="1400">
                <a:solidFill>
                  <a:srgbClr val="000000"/>
                </a:solidFill>
                <a:latin typeface="Lato"/>
                <a:ea typeface="Lato"/>
                <a:cs typeface="Lato"/>
              </a:rPr>
              <a:t>, </a:t>
            </a:r>
            <a:r>
              <a:rPr lang="en-US" sz="1400" err="1">
                <a:solidFill>
                  <a:srgbClr val="000000"/>
                </a:solidFill>
                <a:latin typeface="Lato"/>
                <a:ea typeface="Lato"/>
                <a:cs typeface="Lato"/>
              </a:rPr>
              <a:t>kèm</a:t>
            </a:r>
            <a:r>
              <a:rPr lang="en-US" sz="1400">
                <a:solidFill>
                  <a:srgbClr val="000000"/>
                </a:solidFill>
                <a:latin typeface="Lato"/>
                <a:ea typeface="Lato"/>
                <a:cs typeface="Lato"/>
              </a:rPr>
              <a:t> </a:t>
            </a:r>
            <a:r>
              <a:rPr lang="en-US" sz="1400" err="1">
                <a:solidFill>
                  <a:srgbClr val="000000"/>
                </a:solidFill>
                <a:latin typeface="Lato"/>
                <a:ea typeface="Lato"/>
                <a:cs typeface="Lato"/>
              </a:rPr>
              <a:t>trạng</a:t>
            </a:r>
            <a:r>
              <a:rPr lang="en-US" sz="1400">
                <a:solidFill>
                  <a:srgbClr val="000000"/>
                </a:solidFill>
                <a:latin typeface="Lato"/>
                <a:ea typeface="Lato"/>
                <a:cs typeface="Lato"/>
              </a:rPr>
              <a:t> </a:t>
            </a:r>
            <a:r>
              <a:rPr lang="en-US" sz="1400" err="1">
                <a:solidFill>
                  <a:srgbClr val="000000"/>
                </a:solidFill>
                <a:latin typeface="Lato"/>
                <a:ea typeface="Lato"/>
                <a:cs typeface="Lato"/>
              </a:rPr>
              <a:t>thái</a:t>
            </a:r>
            <a:r>
              <a:rPr lang="en-US" sz="1400">
                <a:solidFill>
                  <a:srgbClr val="000000"/>
                </a:solidFill>
                <a:latin typeface="Lato"/>
                <a:ea typeface="Lato"/>
                <a:cs typeface="Lato"/>
              </a:rPr>
              <a:t> </a:t>
            </a:r>
            <a:r>
              <a:rPr lang="en-US" sz="1400" err="1">
                <a:solidFill>
                  <a:srgbClr val="000000"/>
                </a:solidFill>
                <a:latin typeface="Lato"/>
                <a:ea typeface="Lato"/>
                <a:cs typeface="Lato"/>
              </a:rPr>
              <a:t>mã</a:t>
            </a:r>
            <a:r>
              <a:rPr lang="en-US" sz="1400">
                <a:solidFill>
                  <a:srgbClr val="000000"/>
                </a:solidFill>
                <a:latin typeface="Lato"/>
                <a:ea typeface="Lato"/>
                <a:cs typeface="Lato"/>
              </a:rPr>
              <a:t> ca (“</a:t>
            </a:r>
            <a:r>
              <a:rPr lang="en-US" sz="1400" err="1">
                <a:solidFill>
                  <a:schemeClr val="accent1"/>
                </a:solidFill>
                <a:latin typeface="Lato"/>
                <a:ea typeface="Lato"/>
                <a:cs typeface="Lato"/>
              </a:rPr>
              <a:t>Trống</a:t>
            </a:r>
            <a:r>
              <a:rPr lang="en-US" sz="1400">
                <a:solidFill>
                  <a:srgbClr val="000000"/>
                </a:solidFill>
                <a:latin typeface="Lato"/>
                <a:ea typeface="Lato"/>
                <a:cs typeface="Lato"/>
              </a:rPr>
              <a:t>”, “</a:t>
            </a:r>
            <a:r>
              <a:rPr lang="en-US" sz="1400" err="1">
                <a:solidFill>
                  <a:schemeClr val="accent1"/>
                </a:solidFill>
                <a:latin typeface="Lato"/>
                <a:ea typeface="Lato"/>
                <a:cs typeface="Lato"/>
              </a:rPr>
              <a:t>Bận</a:t>
            </a:r>
            <a:r>
              <a:rPr lang="en-US" sz="1400">
                <a:solidFill>
                  <a:srgbClr val="000000"/>
                </a:solidFill>
                <a:latin typeface="Lato"/>
                <a:ea typeface="Lato"/>
                <a:cs typeface="Lato"/>
              </a:rPr>
              <a:t>”, “</a:t>
            </a:r>
            <a:r>
              <a:rPr lang="en-US" sz="1400" err="1">
                <a:solidFill>
                  <a:schemeClr val="accent1"/>
                </a:solidFill>
                <a:latin typeface="Lato"/>
                <a:ea typeface="Lato"/>
                <a:cs typeface="Lato"/>
              </a:rPr>
              <a:t>Nghỉ</a:t>
            </a:r>
            <a:r>
              <a:rPr lang="en-US" sz="1400">
                <a:solidFill>
                  <a:srgbClr val="000000"/>
                </a:solidFill>
                <a:latin typeface="Lato"/>
                <a:ea typeface="Lato"/>
                <a:cs typeface="Lato"/>
              </a:rPr>
              <a:t>”).  </a:t>
            </a:r>
            <a:r>
              <a:rPr lang="en-US" sz="1400" err="1">
                <a:solidFill>
                  <a:srgbClr val="000000"/>
                </a:solidFill>
                <a:latin typeface="Lato"/>
                <a:ea typeface="Lato"/>
                <a:cs typeface="Lato"/>
              </a:rPr>
              <a:t>Mặc</a:t>
            </a:r>
            <a:r>
              <a:rPr lang="en-US" sz="1400">
                <a:solidFill>
                  <a:srgbClr val="000000"/>
                </a:solidFill>
                <a:latin typeface="Lato"/>
                <a:ea typeface="Lato"/>
                <a:cs typeface="Lato"/>
              </a:rPr>
              <a:t> </a:t>
            </a:r>
            <a:r>
              <a:rPr lang="en-US" sz="1400" err="1">
                <a:solidFill>
                  <a:srgbClr val="000000"/>
                </a:solidFill>
                <a:latin typeface="Lato"/>
                <a:ea typeface="Lato"/>
                <a:cs typeface="Lato"/>
              </a:rPr>
              <a:t>định</a:t>
            </a:r>
            <a:r>
              <a:rPr lang="en-US" sz="1400">
                <a:solidFill>
                  <a:srgbClr val="000000"/>
                </a:solidFill>
                <a:latin typeface="Lato"/>
                <a:ea typeface="Lato"/>
                <a:cs typeface="Lato"/>
              </a:rPr>
              <a:t> </a:t>
            </a:r>
            <a:r>
              <a:rPr lang="en-US" sz="1400" err="1">
                <a:solidFill>
                  <a:srgbClr val="000000"/>
                </a:solidFill>
                <a:latin typeface="Lato"/>
                <a:ea typeface="Lato"/>
                <a:cs typeface="Lato"/>
              </a:rPr>
              <a:t>trạng</a:t>
            </a:r>
            <a:r>
              <a:rPr lang="en-US" sz="1400">
                <a:solidFill>
                  <a:srgbClr val="000000"/>
                </a:solidFill>
                <a:latin typeface="Lato"/>
                <a:ea typeface="Lato"/>
                <a:cs typeface="Lato"/>
              </a:rPr>
              <a:t> </a:t>
            </a:r>
            <a:r>
              <a:rPr lang="en-US" sz="1400" err="1">
                <a:solidFill>
                  <a:srgbClr val="000000"/>
                </a:solidFill>
                <a:latin typeface="Lato"/>
                <a:ea typeface="Lato"/>
                <a:cs typeface="Lato"/>
              </a:rPr>
              <a:t>thái</a:t>
            </a:r>
            <a:r>
              <a:rPr lang="en-US" sz="1400">
                <a:solidFill>
                  <a:srgbClr val="000000"/>
                </a:solidFill>
                <a:latin typeface="Lato"/>
                <a:ea typeface="Lato"/>
                <a:cs typeface="Lato"/>
              </a:rPr>
              <a:t> ca </a:t>
            </a:r>
            <a:r>
              <a:rPr lang="en-US" sz="1400" err="1">
                <a:solidFill>
                  <a:srgbClr val="000000"/>
                </a:solidFill>
                <a:latin typeface="Lato"/>
                <a:ea typeface="Lato"/>
                <a:cs typeface="Lato"/>
              </a:rPr>
              <a:t>làm</a:t>
            </a:r>
            <a:r>
              <a:rPr lang="en-US" sz="1400">
                <a:solidFill>
                  <a:srgbClr val="000000"/>
                </a:solidFill>
                <a:latin typeface="Lato"/>
                <a:ea typeface="Lato"/>
                <a:cs typeface="Lato"/>
              </a:rPr>
              <a:t> </a:t>
            </a:r>
            <a:r>
              <a:rPr lang="en-US" sz="1400" err="1">
                <a:solidFill>
                  <a:srgbClr val="000000"/>
                </a:solidFill>
                <a:latin typeface="Lato"/>
                <a:ea typeface="Lato"/>
                <a:cs typeface="Lato"/>
              </a:rPr>
              <a:t>viêc</a:t>
            </a:r>
            <a:r>
              <a:rPr lang="en-US" sz="1400">
                <a:solidFill>
                  <a:srgbClr val="000000"/>
                </a:solidFill>
                <a:latin typeface="Lato"/>
                <a:ea typeface="Lato"/>
                <a:cs typeface="Lato"/>
              </a:rPr>
              <a:t> </a:t>
            </a:r>
            <a:r>
              <a:rPr lang="en-US" sz="1400" err="1">
                <a:solidFill>
                  <a:srgbClr val="000000"/>
                </a:solidFill>
                <a:latin typeface="Lato"/>
                <a:ea typeface="Lato"/>
                <a:cs typeface="Lato"/>
              </a:rPr>
              <a:t>là</a:t>
            </a:r>
            <a:r>
              <a:rPr lang="en-US" sz="1400">
                <a:solidFill>
                  <a:srgbClr val="000000"/>
                </a:solidFill>
                <a:latin typeface="Lato"/>
                <a:ea typeface="Lato"/>
                <a:cs typeface="Lato"/>
              </a:rPr>
              <a:t> "</a:t>
            </a:r>
            <a:r>
              <a:rPr lang="en-US" sz="1400" err="1">
                <a:solidFill>
                  <a:srgbClr val="000000"/>
                </a:solidFill>
                <a:latin typeface="Lato"/>
                <a:ea typeface="Lato"/>
                <a:cs typeface="Lato"/>
              </a:rPr>
              <a:t>Trống</a:t>
            </a:r>
            <a:r>
              <a:rPr lang="en-US" sz="1400">
                <a:solidFill>
                  <a:srgbClr val="000000"/>
                </a:solidFill>
                <a:latin typeface="Lato"/>
                <a:ea typeface="Lato"/>
                <a:cs typeface="Lato"/>
              </a:rPr>
              <a:t>". </a:t>
            </a:r>
            <a:r>
              <a:rPr lang="en-US" sz="1400" err="1">
                <a:solidFill>
                  <a:srgbClr val="000000"/>
                </a:solidFill>
                <a:latin typeface="Lato"/>
                <a:ea typeface="Lato"/>
                <a:cs typeface="Lato"/>
              </a:rPr>
              <a:t>Có</a:t>
            </a:r>
            <a:r>
              <a:rPr lang="en-US" sz="1400">
                <a:solidFill>
                  <a:srgbClr val="000000"/>
                </a:solidFill>
                <a:latin typeface="Lato"/>
                <a:ea typeface="Lato"/>
                <a:cs typeface="Lato"/>
              </a:rPr>
              <a:t> </a:t>
            </a:r>
            <a:r>
              <a:rPr lang="en-US" sz="1400" err="1">
                <a:solidFill>
                  <a:srgbClr val="000000"/>
                </a:solidFill>
                <a:latin typeface="Lato"/>
                <a:ea typeface="Lato"/>
                <a:cs typeface="Lato"/>
              </a:rPr>
              <a:t>lịch</a:t>
            </a:r>
            <a:r>
              <a:rPr lang="en-US" sz="1400">
                <a:solidFill>
                  <a:srgbClr val="000000"/>
                </a:solidFill>
                <a:latin typeface="Lato"/>
                <a:ea typeface="Lato"/>
                <a:cs typeface="Lato"/>
              </a:rPr>
              <a:t> </a:t>
            </a:r>
            <a:r>
              <a:rPr lang="en-US" sz="1400" err="1">
                <a:solidFill>
                  <a:srgbClr val="000000"/>
                </a:solidFill>
                <a:latin typeface="Lato"/>
                <a:ea typeface="Lato"/>
                <a:cs typeface="Lato"/>
              </a:rPr>
              <a:t>hẹn</a:t>
            </a:r>
            <a:r>
              <a:rPr lang="en-US" sz="1400">
                <a:solidFill>
                  <a:srgbClr val="000000"/>
                </a:solidFill>
                <a:latin typeface="Lato"/>
                <a:ea typeface="Lato"/>
                <a:cs typeface="Lato"/>
              </a:rPr>
              <a:t> </a:t>
            </a:r>
            <a:r>
              <a:rPr lang="en-US" sz="1400" err="1">
                <a:solidFill>
                  <a:srgbClr val="000000"/>
                </a:solidFill>
                <a:latin typeface="Lato"/>
                <a:ea typeface="Lato"/>
                <a:cs typeface="Lato"/>
              </a:rPr>
              <a:t>thành</a:t>
            </a:r>
            <a:r>
              <a:rPr lang="en-US" sz="1400">
                <a:solidFill>
                  <a:srgbClr val="000000"/>
                </a:solidFill>
                <a:latin typeface="Lato"/>
                <a:ea typeface="Lato"/>
                <a:cs typeface="Lato"/>
              </a:rPr>
              <a:t> </a:t>
            </a:r>
            <a:r>
              <a:rPr lang="en-US" sz="1400" err="1">
                <a:solidFill>
                  <a:srgbClr val="000000"/>
                </a:solidFill>
                <a:latin typeface="Lato"/>
                <a:ea typeface="Lato"/>
                <a:cs typeface="Lato"/>
              </a:rPr>
              <a:t>công</a:t>
            </a:r>
            <a:r>
              <a:rPr lang="en-US" sz="1400">
                <a:solidFill>
                  <a:srgbClr val="000000"/>
                </a:solidFill>
                <a:latin typeface="Lato"/>
                <a:ea typeface="Lato"/>
                <a:cs typeface="Lato"/>
              </a:rPr>
              <a:t>, </a:t>
            </a:r>
            <a:r>
              <a:rPr lang="en-US" sz="1400" err="1">
                <a:solidFill>
                  <a:srgbClr val="000000"/>
                </a:solidFill>
                <a:latin typeface="Lato"/>
                <a:ea typeface="Lato"/>
                <a:cs typeface="Lato"/>
              </a:rPr>
              <a:t>chuyển</a:t>
            </a:r>
            <a:r>
              <a:rPr lang="en-US" sz="1400">
                <a:solidFill>
                  <a:srgbClr val="000000"/>
                </a:solidFill>
                <a:latin typeface="Lato"/>
                <a:ea typeface="Lato"/>
                <a:cs typeface="Lato"/>
              </a:rPr>
              <a:t> </a:t>
            </a:r>
            <a:r>
              <a:rPr lang="en-US" sz="1400" err="1">
                <a:solidFill>
                  <a:srgbClr val="000000"/>
                </a:solidFill>
                <a:latin typeface="Lato"/>
                <a:ea typeface="Lato"/>
                <a:cs typeface="Lato"/>
              </a:rPr>
              <a:t>trạng</a:t>
            </a:r>
            <a:r>
              <a:rPr lang="en-US" sz="1400">
                <a:solidFill>
                  <a:srgbClr val="000000"/>
                </a:solidFill>
                <a:latin typeface="Lato"/>
                <a:ea typeface="Lato"/>
                <a:cs typeface="Lato"/>
              </a:rPr>
              <a:t> </a:t>
            </a:r>
            <a:r>
              <a:rPr lang="en-US" sz="1400" err="1">
                <a:solidFill>
                  <a:srgbClr val="000000"/>
                </a:solidFill>
                <a:latin typeface="Lato"/>
                <a:ea typeface="Lato"/>
                <a:cs typeface="Lato"/>
              </a:rPr>
              <a:t>thái</a:t>
            </a:r>
            <a:r>
              <a:rPr lang="en-US" sz="1400">
                <a:solidFill>
                  <a:srgbClr val="000000"/>
                </a:solidFill>
                <a:latin typeface="Lato"/>
                <a:ea typeface="Lato"/>
                <a:cs typeface="Lato"/>
              </a:rPr>
              <a:t> sang "</a:t>
            </a:r>
            <a:r>
              <a:rPr lang="en-US" sz="1400" err="1">
                <a:solidFill>
                  <a:srgbClr val="000000"/>
                </a:solidFill>
                <a:latin typeface="Lato"/>
                <a:ea typeface="Lato"/>
                <a:cs typeface="Lato"/>
              </a:rPr>
              <a:t>Bận</a:t>
            </a:r>
            <a:r>
              <a:rPr lang="en-US" sz="1400">
                <a:solidFill>
                  <a:srgbClr val="000000"/>
                </a:solidFill>
                <a:latin typeface="Lato"/>
                <a:ea typeface="Lato"/>
                <a:cs typeface="Lato"/>
              </a:rPr>
              <a:t>". </a:t>
            </a:r>
            <a:r>
              <a:rPr lang="en-US" sz="1400" err="1">
                <a:solidFill>
                  <a:srgbClr val="000000"/>
                </a:solidFill>
                <a:latin typeface="Lato"/>
                <a:ea typeface="Lato"/>
                <a:cs typeface="Lato"/>
              </a:rPr>
              <a:t>Nếu</a:t>
            </a:r>
            <a:r>
              <a:rPr lang="en-US" sz="1400">
                <a:solidFill>
                  <a:srgbClr val="000000"/>
                </a:solidFill>
                <a:latin typeface="Lato"/>
                <a:ea typeface="Lato"/>
                <a:cs typeface="Lato"/>
              </a:rPr>
              <a:t> </a:t>
            </a:r>
            <a:r>
              <a:rPr lang="en-US" sz="1400" err="1">
                <a:solidFill>
                  <a:srgbClr val="000000"/>
                </a:solidFill>
                <a:latin typeface="Lato"/>
                <a:ea typeface="Lato"/>
                <a:cs typeface="Lato"/>
              </a:rPr>
              <a:t>bệnh</a:t>
            </a:r>
            <a:r>
              <a:rPr lang="en-US" sz="1400">
                <a:solidFill>
                  <a:srgbClr val="000000"/>
                </a:solidFill>
                <a:latin typeface="Lato"/>
                <a:ea typeface="Lato"/>
                <a:cs typeface="Lato"/>
              </a:rPr>
              <a:t> </a:t>
            </a:r>
            <a:r>
              <a:rPr lang="en-US" sz="1400" err="1">
                <a:solidFill>
                  <a:srgbClr val="000000"/>
                </a:solidFill>
                <a:latin typeface="Lato"/>
                <a:ea typeface="Lato"/>
                <a:cs typeface="Lato"/>
              </a:rPr>
              <a:t>nhân</a:t>
            </a:r>
            <a:r>
              <a:rPr lang="en-US" sz="1400">
                <a:solidFill>
                  <a:srgbClr val="000000"/>
                </a:solidFill>
                <a:latin typeface="Lato"/>
                <a:ea typeface="Lato"/>
                <a:cs typeface="Lato"/>
              </a:rPr>
              <a:t> </a:t>
            </a:r>
            <a:r>
              <a:rPr lang="en-US" sz="1400" err="1">
                <a:solidFill>
                  <a:srgbClr val="000000"/>
                </a:solidFill>
                <a:latin typeface="Lato"/>
                <a:ea typeface="Lato"/>
                <a:cs typeface="Lato"/>
              </a:rPr>
              <a:t>hủy</a:t>
            </a:r>
            <a:r>
              <a:rPr lang="en-US" sz="1400">
                <a:solidFill>
                  <a:srgbClr val="000000"/>
                </a:solidFill>
                <a:latin typeface="Lato"/>
                <a:ea typeface="Lato"/>
                <a:cs typeface="Lato"/>
              </a:rPr>
              <a:t> </a:t>
            </a:r>
            <a:r>
              <a:rPr lang="en-US" sz="1400" err="1">
                <a:solidFill>
                  <a:srgbClr val="000000"/>
                </a:solidFill>
                <a:latin typeface="Lato"/>
                <a:ea typeface="Lato"/>
                <a:cs typeface="Lato"/>
              </a:rPr>
              <a:t>lịch</a:t>
            </a:r>
            <a:r>
              <a:rPr lang="en-US" sz="1400">
                <a:solidFill>
                  <a:srgbClr val="000000"/>
                </a:solidFill>
                <a:latin typeface="Lato"/>
                <a:ea typeface="Lato"/>
                <a:cs typeface="Lato"/>
              </a:rPr>
              <a:t> </a:t>
            </a:r>
            <a:r>
              <a:rPr lang="en-US" sz="1400" err="1">
                <a:solidFill>
                  <a:srgbClr val="000000"/>
                </a:solidFill>
                <a:latin typeface="Lato"/>
                <a:ea typeface="Lato"/>
                <a:cs typeface="Lato"/>
              </a:rPr>
              <a:t>hẹn</a:t>
            </a:r>
            <a:r>
              <a:rPr lang="en-US" sz="1400">
                <a:solidFill>
                  <a:srgbClr val="000000"/>
                </a:solidFill>
                <a:latin typeface="Lato"/>
                <a:ea typeface="Lato"/>
                <a:cs typeface="Lato"/>
              </a:rPr>
              <a:t>, </a:t>
            </a:r>
            <a:r>
              <a:rPr lang="en-US" sz="1400" err="1">
                <a:solidFill>
                  <a:srgbClr val="000000"/>
                </a:solidFill>
                <a:latin typeface="Lato"/>
                <a:ea typeface="Lato"/>
                <a:cs typeface="Lato"/>
              </a:rPr>
              <a:t>trạng</a:t>
            </a:r>
            <a:r>
              <a:rPr lang="en-US" sz="1400">
                <a:solidFill>
                  <a:srgbClr val="000000"/>
                </a:solidFill>
                <a:latin typeface="Lato"/>
                <a:ea typeface="Lato"/>
                <a:cs typeface="Lato"/>
              </a:rPr>
              <a:t> </a:t>
            </a:r>
            <a:r>
              <a:rPr lang="en-US" sz="1400" err="1">
                <a:solidFill>
                  <a:srgbClr val="000000"/>
                </a:solidFill>
                <a:latin typeface="Lato"/>
                <a:ea typeface="Lato"/>
                <a:cs typeface="Lato"/>
              </a:rPr>
              <a:t>thái</a:t>
            </a:r>
            <a:r>
              <a:rPr lang="en-US" sz="1400">
                <a:solidFill>
                  <a:srgbClr val="000000"/>
                </a:solidFill>
                <a:latin typeface="Lato"/>
                <a:ea typeface="Lato"/>
                <a:cs typeface="Lato"/>
              </a:rPr>
              <a:t> ca </a:t>
            </a:r>
            <a:r>
              <a:rPr lang="en-US" sz="1400" err="1">
                <a:solidFill>
                  <a:srgbClr val="000000"/>
                </a:solidFill>
                <a:latin typeface="Lato"/>
                <a:ea typeface="Lato"/>
                <a:cs typeface="Lato"/>
              </a:rPr>
              <a:t>tương</a:t>
            </a:r>
            <a:r>
              <a:rPr lang="en-US" sz="1400">
                <a:solidFill>
                  <a:srgbClr val="000000"/>
                </a:solidFill>
                <a:latin typeface="Lato"/>
                <a:ea typeface="Lato"/>
                <a:cs typeface="Lato"/>
              </a:rPr>
              <a:t> </a:t>
            </a:r>
            <a:r>
              <a:rPr lang="en-US" sz="1400" err="1">
                <a:solidFill>
                  <a:srgbClr val="000000"/>
                </a:solidFill>
                <a:latin typeface="Lato"/>
                <a:ea typeface="Lato"/>
                <a:cs typeface="Lato"/>
              </a:rPr>
              <a:t>ứng</a:t>
            </a:r>
            <a:r>
              <a:rPr lang="en-US" sz="1400">
                <a:solidFill>
                  <a:srgbClr val="000000"/>
                </a:solidFill>
                <a:latin typeface="Lato"/>
                <a:ea typeface="Lato"/>
                <a:cs typeface="Lato"/>
              </a:rPr>
              <a:t> </a:t>
            </a:r>
            <a:r>
              <a:rPr lang="en-US" sz="1400" err="1">
                <a:solidFill>
                  <a:srgbClr val="000000"/>
                </a:solidFill>
                <a:latin typeface="Lato"/>
                <a:ea typeface="Lato"/>
                <a:cs typeface="Lato"/>
              </a:rPr>
              <a:t>chuyển</a:t>
            </a:r>
            <a:r>
              <a:rPr lang="en-US" sz="1400">
                <a:solidFill>
                  <a:srgbClr val="000000"/>
                </a:solidFill>
                <a:latin typeface="Lato"/>
                <a:ea typeface="Lato"/>
                <a:cs typeface="Lato"/>
              </a:rPr>
              <a:t> </a:t>
            </a:r>
            <a:r>
              <a:rPr lang="en-US" sz="1400" err="1">
                <a:solidFill>
                  <a:srgbClr val="000000"/>
                </a:solidFill>
                <a:latin typeface="Lato"/>
                <a:ea typeface="Lato"/>
                <a:cs typeface="Lato"/>
              </a:rPr>
              <a:t>về</a:t>
            </a:r>
            <a:r>
              <a:rPr lang="en-US" sz="1400">
                <a:solidFill>
                  <a:srgbClr val="000000"/>
                </a:solidFill>
                <a:latin typeface="Lato"/>
                <a:ea typeface="Lato"/>
                <a:cs typeface="Lato"/>
              </a:rPr>
              <a:t> "</a:t>
            </a:r>
            <a:r>
              <a:rPr lang="en-US" sz="1400" err="1">
                <a:solidFill>
                  <a:srgbClr val="000000"/>
                </a:solidFill>
                <a:latin typeface="Lato"/>
                <a:ea typeface="Lato"/>
                <a:cs typeface="Lato"/>
              </a:rPr>
              <a:t>Trống</a:t>
            </a:r>
            <a:r>
              <a:rPr lang="en-US" sz="1400">
                <a:solidFill>
                  <a:srgbClr val="000000"/>
                </a:solidFill>
                <a:latin typeface="Lato"/>
                <a:ea typeface="Lato"/>
                <a:cs typeface="Lato"/>
              </a:rPr>
              <a:t>".Trường </a:t>
            </a:r>
            <a:r>
              <a:rPr lang="en-US" sz="1400" err="1">
                <a:solidFill>
                  <a:srgbClr val="000000"/>
                </a:solidFill>
                <a:latin typeface="Lato"/>
                <a:ea typeface="Lato"/>
                <a:cs typeface="Lato"/>
              </a:rPr>
              <a:t>hợp</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r>
              <a:rPr lang="en-US" sz="1400" err="1">
                <a:solidFill>
                  <a:srgbClr val="000000"/>
                </a:solidFill>
                <a:latin typeface="Lato"/>
                <a:ea typeface="Lato"/>
                <a:cs typeface="Lato"/>
              </a:rPr>
              <a:t>xin</a:t>
            </a:r>
            <a:r>
              <a:rPr lang="en-US" sz="1400">
                <a:solidFill>
                  <a:srgbClr val="000000"/>
                </a:solidFill>
                <a:latin typeface="Lato"/>
                <a:ea typeface="Lato"/>
                <a:cs typeface="Lato"/>
              </a:rPr>
              <a:t> </a:t>
            </a:r>
            <a:r>
              <a:rPr lang="en-US" sz="1400" err="1">
                <a:solidFill>
                  <a:srgbClr val="000000"/>
                </a:solidFill>
                <a:latin typeface="Lato"/>
                <a:ea typeface="Lato"/>
                <a:cs typeface="Lato"/>
              </a:rPr>
              <a:t>nghỉ</a:t>
            </a:r>
            <a:r>
              <a:rPr lang="en-US" sz="1400">
                <a:solidFill>
                  <a:srgbClr val="000000"/>
                </a:solidFill>
                <a:latin typeface="Lato"/>
                <a:ea typeface="Lato"/>
                <a:cs typeface="Lato"/>
              </a:rPr>
              <a:t>,  </a:t>
            </a:r>
            <a:r>
              <a:rPr lang="en-US" sz="1400" err="1">
                <a:solidFill>
                  <a:srgbClr val="000000"/>
                </a:solidFill>
                <a:latin typeface="Lato"/>
                <a:ea typeface="Lato"/>
                <a:cs typeface="Lato"/>
              </a:rPr>
              <a:t>trạng</a:t>
            </a:r>
            <a:r>
              <a:rPr lang="en-US" sz="1400">
                <a:solidFill>
                  <a:srgbClr val="000000"/>
                </a:solidFill>
                <a:latin typeface="Lato"/>
                <a:ea typeface="Lato"/>
                <a:cs typeface="Lato"/>
              </a:rPr>
              <a:t> </a:t>
            </a:r>
            <a:r>
              <a:rPr lang="en-US" sz="1400" err="1">
                <a:solidFill>
                  <a:srgbClr val="000000"/>
                </a:solidFill>
                <a:latin typeface="Lato"/>
                <a:ea typeface="Lato"/>
                <a:cs typeface="Lato"/>
              </a:rPr>
              <a:t>thái</a:t>
            </a:r>
            <a:r>
              <a:rPr lang="en-US" sz="1400">
                <a:solidFill>
                  <a:srgbClr val="000000"/>
                </a:solidFill>
                <a:latin typeface="Lato"/>
                <a:ea typeface="Lato"/>
                <a:cs typeface="Lato"/>
              </a:rPr>
              <a:t> ca </a:t>
            </a:r>
            <a:r>
              <a:rPr lang="en-US" sz="1400" err="1">
                <a:solidFill>
                  <a:srgbClr val="000000"/>
                </a:solidFill>
                <a:latin typeface="Lato"/>
                <a:ea typeface="Lato"/>
                <a:cs typeface="Lato"/>
              </a:rPr>
              <a:t>làm</a:t>
            </a:r>
            <a:r>
              <a:rPr lang="en-US" sz="1400">
                <a:solidFill>
                  <a:srgbClr val="000000"/>
                </a:solidFill>
                <a:latin typeface="Lato"/>
                <a:ea typeface="Lato"/>
                <a:cs typeface="Lato"/>
              </a:rPr>
              <a:t> </a:t>
            </a:r>
            <a:r>
              <a:rPr lang="en-US" sz="1400" err="1">
                <a:solidFill>
                  <a:srgbClr val="000000"/>
                </a:solidFill>
                <a:latin typeface="Lato"/>
                <a:ea typeface="Lato"/>
                <a:cs typeface="Lato"/>
              </a:rPr>
              <a:t>việc</a:t>
            </a:r>
            <a:r>
              <a:rPr lang="en-US" sz="1400">
                <a:solidFill>
                  <a:srgbClr val="000000"/>
                </a:solidFill>
                <a:latin typeface="Lato"/>
                <a:ea typeface="Lato"/>
                <a:cs typeface="Lato"/>
              </a:rPr>
              <a:t> </a:t>
            </a:r>
            <a:r>
              <a:rPr lang="en-US" sz="1400" err="1">
                <a:solidFill>
                  <a:srgbClr val="000000"/>
                </a:solidFill>
                <a:latin typeface="Lato"/>
                <a:ea typeface="Lato"/>
                <a:cs typeface="Lato"/>
              </a:rPr>
              <a:t>trong</a:t>
            </a:r>
            <a:r>
              <a:rPr lang="en-US" sz="1400">
                <a:solidFill>
                  <a:srgbClr val="000000"/>
                </a:solidFill>
                <a:latin typeface="Lato"/>
                <a:ea typeface="Lato"/>
                <a:cs typeface="Lato"/>
              </a:rPr>
              <a:t> </a:t>
            </a:r>
            <a:r>
              <a:rPr lang="en-US" sz="1400" err="1">
                <a:solidFill>
                  <a:srgbClr val="000000"/>
                </a:solidFill>
                <a:latin typeface="Lato"/>
                <a:ea typeface="Lato"/>
                <a:cs typeface="Lato"/>
              </a:rPr>
              <a:t>ngày</a:t>
            </a:r>
            <a:r>
              <a:rPr lang="en-US" sz="1400">
                <a:solidFill>
                  <a:srgbClr val="000000"/>
                </a:solidFill>
                <a:latin typeface="Lato"/>
                <a:ea typeface="Lato"/>
                <a:cs typeface="Lato"/>
              </a:rPr>
              <a:t> </a:t>
            </a:r>
            <a:r>
              <a:rPr lang="en-US" sz="1400" err="1">
                <a:solidFill>
                  <a:srgbClr val="000000"/>
                </a:solidFill>
                <a:latin typeface="Lato"/>
                <a:ea typeface="Lato"/>
                <a:cs typeface="Lato"/>
              </a:rPr>
              <a:t>tương</a:t>
            </a:r>
            <a:r>
              <a:rPr lang="en-US" sz="1400">
                <a:solidFill>
                  <a:srgbClr val="000000"/>
                </a:solidFill>
                <a:latin typeface="Lato"/>
                <a:ea typeface="Lato"/>
                <a:cs typeface="Lato"/>
              </a:rPr>
              <a:t> </a:t>
            </a:r>
            <a:r>
              <a:rPr lang="en-US" sz="1400" err="1">
                <a:solidFill>
                  <a:srgbClr val="000000"/>
                </a:solidFill>
                <a:latin typeface="Lato"/>
                <a:ea typeface="Lato"/>
                <a:cs typeface="Lato"/>
              </a:rPr>
              <a:t>ứng</a:t>
            </a:r>
            <a:r>
              <a:rPr lang="en-US" sz="1400">
                <a:solidFill>
                  <a:srgbClr val="000000"/>
                </a:solidFill>
                <a:latin typeface="Lato"/>
                <a:ea typeface="Lato"/>
                <a:cs typeface="Lato"/>
              </a:rPr>
              <a:t> </a:t>
            </a:r>
            <a:r>
              <a:rPr lang="en-US" sz="1400" err="1">
                <a:solidFill>
                  <a:srgbClr val="000000"/>
                </a:solidFill>
                <a:latin typeface="Lato"/>
                <a:ea typeface="Lato"/>
                <a:cs typeface="Lato"/>
              </a:rPr>
              <a:t>được</a:t>
            </a:r>
            <a:r>
              <a:rPr lang="en-US" sz="1400">
                <a:solidFill>
                  <a:srgbClr val="000000"/>
                </a:solidFill>
                <a:latin typeface="Lato"/>
                <a:ea typeface="Lato"/>
                <a:cs typeface="Lato"/>
              </a:rPr>
              <a:t> </a:t>
            </a:r>
            <a:r>
              <a:rPr lang="en-US" sz="1400" err="1">
                <a:solidFill>
                  <a:srgbClr val="000000"/>
                </a:solidFill>
                <a:latin typeface="Lato"/>
                <a:ea typeface="Lato"/>
                <a:cs typeface="Lato"/>
              </a:rPr>
              <a:t>cập</a:t>
            </a:r>
            <a:r>
              <a:rPr lang="en-US" sz="1400">
                <a:solidFill>
                  <a:srgbClr val="000000"/>
                </a:solidFill>
                <a:latin typeface="Lato"/>
                <a:ea typeface="Lato"/>
                <a:cs typeface="Lato"/>
              </a:rPr>
              <a:t> </a:t>
            </a:r>
            <a:r>
              <a:rPr lang="en-US" sz="1400" err="1">
                <a:solidFill>
                  <a:srgbClr val="000000"/>
                </a:solidFill>
                <a:latin typeface="Lato"/>
                <a:ea typeface="Lato"/>
                <a:cs typeface="Lato"/>
              </a:rPr>
              <a:t>nhật</a:t>
            </a:r>
            <a:r>
              <a:rPr lang="en-US" sz="1400">
                <a:solidFill>
                  <a:srgbClr val="000000"/>
                </a:solidFill>
                <a:latin typeface="Lato"/>
                <a:ea typeface="Lato"/>
                <a:cs typeface="Lato"/>
              </a:rPr>
              <a:t> sang </a:t>
            </a:r>
            <a:r>
              <a:rPr lang="en-US" sz="1400" err="1">
                <a:solidFill>
                  <a:srgbClr val="000000"/>
                </a:solidFill>
                <a:latin typeface="Lato"/>
                <a:ea typeface="Lato"/>
                <a:cs typeface="Lato"/>
              </a:rPr>
              <a:t>trạng</a:t>
            </a:r>
            <a:r>
              <a:rPr lang="en-US" sz="1400">
                <a:solidFill>
                  <a:srgbClr val="000000"/>
                </a:solidFill>
                <a:latin typeface="Lato"/>
                <a:ea typeface="Lato"/>
                <a:cs typeface="Lato"/>
              </a:rPr>
              <a:t> </a:t>
            </a:r>
            <a:r>
              <a:rPr lang="en-US" sz="1400" err="1">
                <a:solidFill>
                  <a:srgbClr val="000000"/>
                </a:solidFill>
                <a:latin typeface="Lato"/>
                <a:ea typeface="Lato"/>
                <a:cs typeface="Lato"/>
              </a:rPr>
              <a:t>thái</a:t>
            </a:r>
            <a:r>
              <a:rPr lang="en-US" sz="1400">
                <a:solidFill>
                  <a:srgbClr val="000000"/>
                </a:solidFill>
                <a:latin typeface="Lato"/>
                <a:ea typeface="Lato"/>
                <a:cs typeface="Lato"/>
              </a:rPr>
              <a:t> “</a:t>
            </a:r>
            <a:r>
              <a:rPr lang="en-US" sz="1400" err="1">
                <a:solidFill>
                  <a:srgbClr val="000000"/>
                </a:solidFill>
                <a:latin typeface="Lato"/>
                <a:ea typeface="Lato"/>
                <a:cs typeface="Lato"/>
              </a:rPr>
              <a:t>Nghỉ</a:t>
            </a:r>
            <a:r>
              <a:rPr lang="en-US" sz="1400">
                <a:solidFill>
                  <a:srgbClr val="000000"/>
                </a:solidFill>
                <a:latin typeface="Lato"/>
                <a:ea typeface="Lato"/>
                <a:cs typeface="Lato"/>
              </a:rPr>
              <a:t>”.</a:t>
            </a:r>
            <a:endParaRPr lang="en-US">
              <a:solidFill>
                <a:srgbClr val="000000"/>
              </a:solidFill>
              <a:latin typeface="Lato"/>
              <a:ea typeface="Lato"/>
              <a:cs typeface="Lato"/>
            </a:endParaRPr>
          </a:p>
          <a:p>
            <a:pPr marL="285750" indent="-285750">
              <a:buFont typeface="Courier New" panose="020B0604020202020204" pitchFamily="34" charset="0"/>
              <a:buChar char="o"/>
            </a:pPr>
            <a:r>
              <a:rPr lang="en-US" sz="1400" err="1">
                <a:solidFill>
                  <a:srgbClr val="000000"/>
                </a:solidFill>
                <a:latin typeface="Lato"/>
                <a:ea typeface="Lato"/>
                <a:cs typeface="Lato"/>
              </a:rPr>
              <a:t>Mỗi</a:t>
            </a:r>
            <a:r>
              <a:rPr lang="en-US" sz="1400">
                <a:solidFill>
                  <a:srgbClr val="000000"/>
                </a:solidFill>
                <a:latin typeface="Lato"/>
                <a:ea typeface="Lato"/>
                <a:cs typeface="Lato"/>
              </a:rPr>
              <a:t> </a:t>
            </a:r>
            <a:r>
              <a:rPr lang="en-US" sz="1400" err="1">
                <a:solidFill>
                  <a:srgbClr val="000000"/>
                </a:solidFill>
                <a:latin typeface="Lato"/>
                <a:ea typeface="Lato"/>
                <a:cs typeface="Lato"/>
              </a:rPr>
              <a:t>ngày</a:t>
            </a:r>
            <a:r>
              <a:rPr lang="en-US" sz="1400">
                <a:solidFill>
                  <a:srgbClr val="000000"/>
                </a:solidFill>
                <a:latin typeface="Lato"/>
                <a:ea typeface="Lato"/>
                <a:cs typeface="Lato"/>
              </a:rPr>
              <a:t> </a:t>
            </a:r>
            <a:r>
              <a:rPr lang="en-US" sz="1400" err="1">
                <a:solidFill>
                  <a:srgbClr val="000000"/>
                </a:solidFill>
                <a:latin typeface="Lato"/>
                <a:ea typeface="Lato"/>
                <a:cs typeface="Lato"/>
              </a:rPr>
              <a:t>gồm</a:t>
            </a:r>
            <a:r>
              <a:rPr lang="en-US" sz="1400">
                <a:solidFill>
                  <a:srgbClr val="000000"/>
                </a:solidFill>
                <a:latin typeface="Lato"/>
                <a:ea typeface="Lato"/>
                <a:cs typeface="Lato"/>
              </a:rPr>
              <a:t> 17 ca </a:t>
            </a:r>
            <a:r>
              <a:rPr lang="en-US" sz="1400" err="1">
                <a:solidFill>
                  <a:srgbClr val="000000"/>
                </a:solidFill>
                <a:latin typeface="Lato"/>
                <a:ea typeface="Lato"/>
                <a:cs typeface="Lato"/>
              </a:rPr>
              <a:t>khám</a:t>
            </a:r>
            <a:r>
              <a:rPr lang="en-US" sz="1400">
                <a:solidFill>
                  <a:srgbClr val="000000"/>
                </a:solidFill>
                <a:latin typeface="Lato"/>
                <a:ea typeface="Lato"/>
                <a:cs typeface="Lato"/>
              </a:rPr>
              <a:t> </a:t>
            </a:r>
            <a:r>
              <a:rPr lang="en-US" sz="1400" err="1">
                <a:solidFill>
                  <a:srgbClr val="000000"/>
                </a:solidFill>
                <a:latin typeface="Lato"/>
                <a:ea typeface="Lato"/>
                <a:cs typeface="Lato"/>
              </a:rPr>
              <a:t>từ</a:t>
            </a:r>
            <a:r>
              <a:rPr lang="en-US" sz="1400">
                <a:solidFill>
                  <a:srgbClr val="000000"/>
                </a:solidFill>
                <a:latin typeface="Lato"/>
                <a:ea typeface="Lato"/>
                <a:cs typeface="Lato"/>
              </a:rPr>
              <a:t> 7:00 </a:t>
            </a:r>
            <a:r>
              <a:rPr lang="en-US" sz="1400" err="1">
                <a:solidFill>
                  <a:srgbClr val="000000"/>
                </a:solidFill>
                <a:latin typeface="Lato"/>
                <a:ea typeface="Lato"/>
                <a:cs typeface="Lato"/>
              </a:rPr>
              <a:t>đến</a:t>
            </a:r>
            <a:r>
              <a:rPr lang="en-US" sz="1400">
                <a:solidFill>
                  <a:srgbClr val="000000"/>
                </a:solidFill>
                <a:latin typeface="Lato"/>
                <a:ea typeface="Lato"/>
                <a:cs typeface="Lato"/>
              </a:rPr>
              <a:t> 17:00 (</a:t>
            </a:r>
            <a:r>
              <a:rPr lang="en-US" sz="1400" err="1">
                <a:solidFill>
                  <a:srgbClr val="000000"/>
                </a:solidFill>
                <a:latin typeface="Lato"/>
                <a:ea typeface="Lato"/>
                <a:cs typeface="Lato"/>
              </a:rPr>
              <a:t>theo</a:t>
            </a:r>
            <a:r>
              <a:rPr lang="en-US" sz="1400">
                <a:solidFill>
                  <a:srgbClr val="000000"/>
                </a:solidFill>
                <a:latin typeface="Lato"/>
                <a:ea typeface="Lato"/>
                <a:cs typeface="Lato"/>
              </a:rPr>
              <a:t> </a:t>
            </a:r>
            <a:r>
              <a:rPr lang="en-US" sz="1400" err="1">
                <a:solidFill>
                  <a:srgbClr val="000000"/>
                </a:solidFill>
                <a:latin typeface="Lato"/>
                <a:ea typeface="Lato"/>
                <a:cs typeface="Lato"/>
              </a:rPr>
              <a:t>cấu</a:t>
            </a:r>
            <a:r>
              <a:rPr lang="en-US" sz="1400">
                <a:solidFill>
                  <a:srgbClr val="000000"/>
                </a:solidFill>
                <a:latin typeface="Lato"/>
                <a:ea typeface="Lato"/>
                <a:cs typeface="Lato"/>
              </a:rPr>
              <a:t> </a:t>
            </a:r>
            <a:r>
              <a:rPr lang="en-US" sz="1400" err="1">
                <a:solidFill>
                  <a:srgbClr val="000000"/>
                </a:solidFill>
                <a:latin typeface="Lato"/>
                <a:ea typeface="Lato"/>
                <a:cs typeface="Lato"/>
              </a:rPr>
              <a:t>trúc</a:t>
            </a:r>
            <a:r>
              <a:rPr lang="en-US" sz="1400">
                <a:solidFill>
                  <a:srgbClr val="000000"/>
                </a:solidFill>
                <a:latin typeface="Lato"/>
                <a:ea typeface="Lato"/>
                <a:cs typeface="Lato"/>
              </a:rPr>
              <a:t> ca </a:t>
            </a:r>
            <a:r>
              <a:rPr lang="en-US" sz="1400" err="1">
                <a:solidFill>
                  <a:srgbClr val="000000"/>
                </a:solidFill>
                <a:latin typeface="Lato"/>
                <a:ea typeface="Lato"/>
                <a:cs typeface="Lato"/>
              </a:rPr>
              <a:t>khám</a:t>
            </a:r>
            <a:r>
              <a:rPr lang="en-US" sz="1400">
                <a:solidFill>
                  <a:srgbClr val="000000"/>
                </a:solidFill>
                <a:latin typeface="Lato"/>
                <a:ea typeface="Lato"/>
                <a:cs typeface="Lato"/>
              </a:rPr>
              <a:t> </a:t>
            </a:r>
            <a:r>
              <a:rPr lang="en-US" sz="1400" err="1">
                <a:solidFill>
                  <a:srgbClr val="000000"/>
                </a:solidFill>
                <a:latin typeface="Lato"/>
                <a:ea typeface="Lato"/>
                <a:cs typeface="Lato"/>
              </a:rPr>
              <a:t>tiêu</a:t>
            </a:r>
            <a:r>
              <a:rPr lang="en-US" sz="1400">
                <a:solidFill>
                  <a:srgbClr val="000000"/>
                </a:solidFill>
                <a:latin typeface="Lato"/>
                <a:ea typeface="Lato"/>
                <a:cs typeface="Lato"/>
              </a:rPr>
              <a:t> </a:t>
            </a:r>
            <a:r>
              <a:rPr lang="en-US" sz="1400" err="1">
                <a:solidFill>
                  <a:srgbClr val="000000"/>
                </a:solidFill>
                <a:latin typeface="Lato"/>
                <a:ea typeface="Lato"/>
                <a:cs typeface="Lato"/>
              </a:rPr>
              <a:t>chuẩn</a:t>
            </a:r>
            <a:r>
              <a:rPr lang="en-US" sz="1400">
                <a:solidFill>
                  <a:srgbClr val="000000"/>
                </a:solidFill>
                <a:latin typeface="Lato"/>
                <a:ea typeface="Lato"/>
                <a:cs typeface="Lato"/>
              </a:rPr>
              <a:t> </a:t>
            </a:r>
            <a:r>
              <a:rPr lang="en-US" sz="1400" err="1">
                <a:solidFill>
                  <a:srgbClr val="000000"/>
                </a:solidFill>
                <a:latin typeface="Lato"/>
                <a:ea typeface="Lato"/>
                <a:cs typeface="Lato"/>
              </a:rPr>
              <a:t>trong</a:t>
            </a:r>
            <a:r>
              <a:rPr lang="en-US" sz="1400">
                <a:solidFill>
                  <a:srgbClr val="000000"/>
                </a:solidFill>
                <a:latin typeface="Lato"/>
                <a:ea typeface="Lato"/>
                <a:cs typeface="Lato"/>
              </a:rPr>
              <a:t> </a:t>
            </a:r>
            <a:r>
              <a:rPr lang="en-US" sz="1400" err="1">
                <a:solidFill>
                  <a:srgbClr val="000000"/>
                </a:solidFill>
                <a:latin typeface="Lato"/>
                <a:ea typeface="Lato"/>
                <a:cs typeface="Lato"/>
              </a:rPr>
              <a:t>ngày</a:t>
            </a:r>
            <a:r>
              <a:rPr lang="en-US" sz="1400">
                <a:solidFill>
                  <a:srgbClr val="000000"/>
                </a:solidFill>
                <a:latin typeface="Lato"/>
                <a:ea typeface="Lato"/>
                <a:cs typeface="Lato"/>
              </a:rPr>
              <a:t> </a:t>
            </a:r>
            <a:r>
              <a:rPr lang="en-US" sz="1400" err="1">
                <a:solidFill>
                  <a:srgbClr val="000000"/>
                </a:solidFill>
                <a:latin typeface="Lato"/>
                <a:ea typeface="Lato"/>
                <a:cs typeface="Lato"/>
              </a:rPr>
              <a:t>của</a:t>
            </a:r>
            <a:r>
              <a:rPr lang="en-US" sz="1400">
                <a:solidFill>
                  <a:srgbClr val="000000"/>
                </a:solidFill>
                <a:latin typeface="Lato"/>
                <a:ea typeface="Lato"/>
                <a:cs typeface="Lato"/>
              </a:rPr>
              <a:t> </a:t>
            </a:r>
            <a:r>
              <a:rPr lang="en-US" sz="1400" err="1">
                <a:solidFill>
                  <a:srgbClr val="000000"/>
                </a:solidFill>
                <a:latin typeface="Lato"/>
                <a:ea typeface="Lato"/>
                <a:cs typeface="Lato"/>
              </a:rPr>
              <a:t>bệnh</a:t>
            </a:r>
            <a:r>
              <a:rPr lang="en-US" sz="1400">
                <a:solidFill>
                  <a:srgbClr val="000000"/>
                </a:solidFill>
                <a:latin typeface="Lato"/>
                <a:ea typeface="Lato"/>
                <a:cs typeface="Lato"/>
              </a:rPr>
              <a:t> </a:t>
            </a:r>
            <a:r>
              <a:rPr lang="en-US" sz="1400" err="1">
                <a:solidFill>
                  <a:srgbClr val="000000"/>
                </a:solidFill>
                <a:latin typeface="Lato"/>
                <a:ea typeface="Lato"/>
                <a:cs typeface="Lato"/>
              </a:rPr>
              <a:t>viện</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r>
              <a:rPr lang="en-US" sz="1400" err="1">
                <a:solidFill>
                  <a:srgbClr val="000000"/>
                </a:solidFill>
                <a:latin typeface="Lato"/>
                <a:ea typeface="Lato"/>
                <a:cs typeface="Lato"/>
              </a:rPr>
              <a:t>có</a:t>
            </a:r>
            <a:r>
              <a:rPr lang="en-US" sz="1400">
                <a:solidFill>
                  <a:srgbClr val="000000"/>
                </a:solidFill>
                <a:latin typeface="Lato"/>
                <a:ea typeface="Lato"/>
                <a:cs typeface="Lato"/>
              </a:rPr>
              <a:t> </a:t>
            </a:r>
            <a:r>
              <a:rPr lang="en-US" sz="1400" err="1">
                <a:solidFill>
                  <a:srgbClr val="000000"/>
                </a:solidFill>
                <a:latin typeface="Lato"/>
                <a:ea typeface="Lato"/>
                <a:cs typeface="Lato"/>
              </a:rPr>
              <a:t>thể</a:t>
            </a:r>
            <a:r>
              <a:rPr lang="en-US" sz="1400">
                <a:solidFill>
                  <a:srgbClr val="000000"/>
                </a:solidFill>
                <a:latin typeface="Lato"/>
                <a:ea typeface="Lato"/>
                <a:cs typeface="Lato"/>
              </a:rPr>
              <a:t> </a:t>
            </a:r>
            <a:r>
              <a:rPr lang="en-US" sz="1400" err="1">
                <a:solidFill>
                  <a:srgbClr val="000000"/>
                </a:solidFill>
                <a:latin typeface="Lato"/>
                <a:ea typeface="Lato"/>
                <a:cs typeface="Lato"/>
              </a:rPr>
              <a:t>làm</a:t>
            </a:r>
            <a:r>
              <a:rPr lang="en-US" sz="1400">
                <a:solidFill>
                  <a:srgbClr val="000000"/>
                </a:solidFill>
                <a:latin typeface="Lato"/>
                <a:ea typeface="Lato"/>
                <a:cs typeface="Lato"/>
              </a:rPr>
              <a:t> </a:t>
            </a:r>
            <a:r>
              <a:rPr lang="en-US" sz="1400" err="1">
                <a:solidFill>
                  <a:srgbClr val="000000"/>
                </a:solidFill>
                <a:latin typeface="Lato"/>
                <a:ea typeface="Lato"/>
                <a:cs typeface="Lato"/>
              </a:rPr>
              <a:t>tất</a:t>
            </a:r>
            <a:r>
              <a:rPr lang="en-US" sz="1400">
                <a:solidFill>
                  <a:srgbClr val="000000"/>
                </a:solidFill>
                <a:latin typeface="Lato"/>
                <a:ea typeface="Lato"/>
                <a:cs typeface="Lato"/>
              </a:rPr>
              <a:t> </a:t>
            </a:r>
            <a:r>
              <a:rPr lang="en-US" sz="1400" err="1">
                <a:solidFill>
                  <a:srgbClr val="000000"/>
                </a:solidFill>
                <a:latin typeface="Lato"/>
                <a:ea typeface="Lato"/>
                <a:cs typeface="Lato"/>
              </a:rPr>
              <a:t>cả</a:t>
            </a:r>
            <a:r>
              <a:rPr lang="en-US" sz="1400">
                <a:solidFill>
                  <a:srgbClr val="000000"/>
                </a:solidFill>
                <a:latin typeface="Lato"/>
                <a:ea typeface="Lato"/>
                <a:cs typeface="Lato"/>
              </a:rPr>
              <a:t> </a:t>
            </a:r>
            <a:r>
              <a:rPr lang="en-US" sz="1400" err="1">
                <a:solidFill>
                  <a:srgbClr val="000000"/>
                </a:solidFill>
                <a:latin typeface="Lato"/>
                <a:ea typeface="Lato"/>
                <a:cs typeface="Lato"/>
              </a:rPr>
              <a:t>các</a:t>
            </a:r>
            <a:r>
              <a:rPr lang="en-US" sz="1400">
                <a:solidFill>
                  <a:srgbClr val="000000"/>
                </a:solidFill>
                <a:latin typeface="Lato"/>
                <a:ea typeface="Lato"/>
                <a:cs typeface="Lato"/>
              </a:rPr>
              <a:t> ca </a:t>
            </a:r>
            <a:r>
              <a:rPr lang="en-US" sz="1400" err="1">
                <a:solidFill>
                  <a:srgbClr val="000000"/>
                </a:solidFill>
                <a:latin typeface="Lato"/>
                <a:ea typeface="Lato"/>
                <a:cs typeface="Lato"/>
              </a:rPr>
              <a:t>sáng</a:t>
            </a:r>
            <a:r>
              <a:rPr lang="en-US" sz="1400">
                <a:solidFill>
                  <a:srgbClr val="000000"/>
                </a:solidFill>
                <a:latin typeface="Lato"/>
                <a:ea typeface="Lato"/>
                <a:cs typeface="Lato"/>
              </a:rPr>
              <a:t>, ca </a:t>
            </a:r>
            <a:r>
              <a:rPr lang="en-US" sz="1400" err="1">
                <a:solidFill>
                  <a:srgbClr val="000000"/>
                </a:solidFill>
                <a:latin typeface="Lato"/>
                <a:ea typeface="Lato"/>
                <a:cs typeface="Lato"/>
              </a:rPr>
              <a:t>chiều</a:t>
            </a:r>
            <a:r>
              <a:rPr lang="en-US" sz="1400">
                <a:solidFill>
                  <a:srgbClr val="000000"/>
                </a:solidFill>
                <a:latin typeface="Lato"/>
                <a:ea typeface="Lato"/>
                <a:cs typeface="Lato"/>
              </a:rPr>
              <a:t> </a:t>
            </a:r>
            <a:r>
              <a:rPr lang="en-US" sz="1400" err="1">
                <a:solidFill>
                  <a:srgbClr val="000000"/>
                </a:solidFill>
                <a:latin typeface="Lato"/>
                <a:ea typeface="Lato"/>
                <a:cs typeface="Lato"/>
              </a:rPr>
              <a:t>hoặc</a:t>
            </a:r>
            <a:r>
              <a:rPr lang="en-US" sz="1400">
                <a:solidFill>
                  <a:srgbClr val="000000"/>
                </a:solidFill>
                <a:latin typeface="Lato"/>
                <a:ea typeface="Lato"/>
                <a:cs typeface="Lato"/>
              </a:rPr>
              <a:t> </a:t>
            </a:r>
            <a:r>
              <a:rPr lang="en-US" sz="1400" err="1">
                <a:solidFill>
                  <a:srgbClr val="000000"/>
                </a:solidFill>
                <a:latin typeface="Lato"/>
                <a:ea typeface="Lato"/>
                <a:cs typeface="Lato"/>
              </a:rPr>
              <a:t>cả</a:t>
            </a:r>
            <a:r>
              <a:rPr lang="en-US" sz="1400">
                <a:solidFill>
                  <a:srgbClr val="000000"/>
                </a:solidFill>
                <a:latin typeface="Lato"/>
                <a:ea typeface="Lato"/>
                <a:cs typeface="Lato"/>
              </a:rPr>
              <a:t> </a:t>
            </a:r>
            <a:r>
              <a:rPr lang="en-US" sz="1400" err="1">
                <a:solidFill>
                  <a:srgbClr val="000000"/>
                </a:solidFill>
                <a:latin typeface="Lato"/>
                <a:ea typeface="Lato"/>
                <a:cs typeface="Lato"/>
              </a:rPr>
              <a:t>ngày</a:t>
            </a:r>
            <a:r>
              <a:rPr lang="en-US" sz="1400">
                <a:solidFill>
                  <a:srgbClr val="000000"/>
                </a:solidFill>
                <a:latin typeface="Lato"/>
                <a:ea typeface="Lato"/>
                <a:cs typeface="Lato"/>
              </a:rPr>
              <a:t> (</a:t>
            </a:r>
            <a:r>
              <a:rPr lang="en-US" sz="1400" err="1">
                <a:solidFill>
                  <a:srgbClr val="000000"/>
                </a:solidFill>
                <a:latin typeface="Lato"/>
                <a:ea typeface="Lato"/>
                <a:cs typeface="Lato"/>
              </a:rPr>
              <a:t>tùy</a:t>
            </a:r>
            <a:r>
              <a:rPr lang="en-US" sz="1400">
                <a:solidFill>
                  <a:srgbClr val="000000"/>
                </a:solidFill>
                <a:latin typeface="Lato"/>
                <a:ea typeface="Lato"/>
                <a:cs typeface="Lato"/>
              </a:rPr>
              <a:t> </a:t>
            </a:r>
            <a:r>
              <a:rPr lang="en-US" sz="1400" err="1">
                <a:solidFill>
                  <a:srgbClr val="000000"/>
                </a:solidFill>
                <a:latin typeface="Lato"/>
                <a:ea typeface="Lato"/>
                <a:cs typeface="Lato"/>
              </a:rPr>
              <a:t>theo</a:t>
            </a:r>
            <a:r>
              <a:rPr lang="en-US" sz="1400">
                <a:solidFill>
                  <a:srgbClr val="000000"/>
                </a:solidFill>
                <a:latin typeface="Lato"/>
                <a:ea typeface="Lato"/>
                <a:cs typeface="Lato"/>
              </a:rPr>
              <a:t> </a:t>
            </a:r>
            <a:r>
              <a:rPr lang="en-US" sz="1400" err="1">
                <a:solidFill>
                  <a:srgbClr val="000000"/>
                </a:solidFill>
                <a:latin typeface="Lato"/>
                <a:ea typeface="Lato"/>
                <a:cs typeface="Lato"/>
              </a:rPr>
              <a:t>quyết</a:t>
            </a:r>
            <a:r>
              <a:rPr lang="en-US" sz="1400">
                <a:solidFill>
                  <a:srgbClr val="000000"/>
                </a:solidFill>
                <a:latin typeface="Lato"/>
                <a:ea typeface="Lato"/>
                <a:cs typeface="Lato"/>
              </a:rPr>
              <a:t> </a:t>
            </a:r>
            <a:r>
              <a:rPr lang="en-US" sz="1400" err="1">
                <a:solidFill>
                  <a:srgbClr val="000000"/>
                </a:solidFill>
                <a:latin typeface="Lato"/>
                <a:ea typeface="Lato"/>
                <a:cs typeface="Lato"/>
              </a:rPr>
              <a:t>định</a:t>
            </a:r>
            <a:r>
              <a:rPr lang="en-US" sz="1400">
                <a:solidFill>
                  <a:srgbClr val="000000"/>
                </a:solidFill>
                <a:latin typeface="Lato"/>
                <a:ea typeface="Lato"/>
                <a:cs typeface="Lato"/>
              </a:rPr>
              <a:t> </a:t>
            </a:r>
            <a:r>
              <a:rPr lang="en-US" sz="1400" err="1">
                <a:solidFill>
                  <a:srgbClr val="000000"/>
                </a:solidFill>
                <a:latin typeface="Lato"/>
                <a:ea typeface="Lato"/>
                <a:cs typeface="Lato"/>
              </a:rPr>
              <a:t>của</a:t>
            </a:r>
            <a:r>
              <a:rPr lang="en-US" sz="1400">
                <a:solidFill>
                  <a:srgbClr val="000000"/>
                </a:solidFill>
                <a:latin typeface="Lato"/>
                <a:ea typeface="Lato"/>
                <a:cs typeface="Lato"/>
              </a:rPr>
              <a:t> Admin).  </a:t>
            </a:r>
            <a:endParaRPr lang="en-US" sz="1400">
              <a:solidFill>
                <a:srgbClr val="000000"/>
              </a:solidFill>
            </a:endParaRPr>
          </a:p>
          <a:p>
            <a:pPr marL="0" indent="0">
              <a:buNone/>
            </a:pPr>
            <a:r>
              <a:rPr lang="en-US" sz="1400" b="1" i="1" err="1">
                <a:solidFill>
                  <a:srgbClr val="FF0000"/>
                </a:solidFill>
                <a:latin typeface="Lato"/>
                <a:ea typeface="Lato"/>
                <a:cs typeface="Lato"/>
              </a:rPr>
              <a:t>Cấu</a:t>
            </a:r>
            <a:r>
              <a:rPr lang="en-US" sz="1400" b="1" i="1">
                <a:solidFill>
                  <a:srgbClr val="FF0000"/>
                </a:solidFill>
                <a:latin typeface="Lato"/>
                <a:ea typeface="Lato"/>
                <a:cs typeface="Lato"/>
              </a:rPr>
              <a:t> </a:t>
            </a:r>
            <a:r>
              <a:rPr lang="en-US" sz="1400" b="1" i="1" err="1">
                <a:solidFill>
                  <a:srgbClr val="FF0000"/>
                </a:solidFill>
                <a:latin typeface="Lato"/>
                <a:ea typeface="Lato"/>
                <a:cs typeface="Lato"/>
              </a:rPr>
              <a:t>trúc</a:t>
            </a:r>
            <a:r>
              <a:rPr lang="en-US" sz="1400" b="1" i="1">
                <a:solidFill>
                  <a:srgbClr val="FF0000"/>
                </a:solidFill>
                <a:latin typeface="Lato"/>
                <a:ea typeface="Lato"/>
                <a:cs typeface="Lato"/>
              </a:rPr>
              <a:t> ca </a:t>
            </a:r>
            <a:r>
              <a:rPr lang="en-US" sz="1400" b="1" i="1" err="1">
                <a:solidFill>
                  <a:srgbClr val="FF0000"/>
                </a:solidFill>
                <a:latin typeface="Lato"/>
                <a:ea typeface="Lato"/>
                <a:cs typeface="Lato"/>
              </a:rPr>
              <a:t>khám</a:t>
            </a:r>
            <a:r>
              <a:rPr lang="en-US" sz="1400" b="1" i="1">
                <a:solidFill>
                  <a:srgbClr val="FF0000"/>
                </a:solidFill>
                <a:latin typeface="Lato"/>
                <a:ea typeface="Lato"/>
                <a:cs typeface="Lato"/>
              </a:rPr>
              <a:t> </a:t>
            </a:r>
            <a:r>
              <a:rPr lang="en-US" sz="1400" b="1" i="1" err="1">
                <a:solidFill>
                  <a:srgbClr val="FF0000"/>
                </a:solidFill>
                <a:latin typeface="Lato"/>
                <a:ea typeface="Lato"/>
                <a:cs typeface="Lato"/>
              </a:rPr>
              <a:t>trong</a:t>
            </a:r>
            <a:r>
              <a:rPr lang="en-US" sz="1400" b="1" i="1">
                <a:solidFill>
                  <a:srgbClr val="FF0000"/>
                </a:solidFill>
                <a:latin typeface="Lato"/>
                <a:ea typeface="Lato"/>
                <a:cs typeface="Lato"/>
              </a:rPr>
              <a:t> </a:t>
            </a:r>
            <a:r>
              <a:rPr lang="en-US" sz="1400" b="1" i="1" err="1">
                <a:solidFill>
                  <a:srgbClr val="FF0000"/>
                </a:solidFill>
                <a:latin typeface="Lato"/>
                <a:ea typeface="Lato"/>
                <a:cs typeface="Lato"/>
              </a:rPr>
              <a:t>ngày</a:t>
            </a:r>
            <a:r>
              <a:rPr lang="en-US" sz="1400" b="1" i="1">
                <a:solidFill>
                  <a:srgbClr val="FF0000"/>
                </a:solidFill>
                <a:latin typeface="Lato"/>
                <a:ea typeface="Lato"/>
                <a:cs typeface="Lato"/>
              </a:rPr>
              <a:t>:</a:t>
            </a:r>
            <a:endParaRPr lang="en-US">
              <a:solidFill>
                <a:srgbClr val="FF0000"/>
              </a:solidFill>
            </a:endParaRPr>
          </a:p>
          <a:p>
            <a:pPr marL="285750" indent="-285750">
              <a:buFont typeface="Courier New" panose="020B0604020202020204" pitchFamily="34" charset="0"/>
              <a:buChar char="o"/>
            </a:pPr>
            <a:r>
              <a:rPr lang="en-US" sz="1400" err="1">
                <a:solidFill>
                  <a:srgbClr val="000000"/>
                </a:solidFill>
                <a:latin typeface="Lato"/>
                <a:ea typeface="Lato"/>
                <a:cs typeface="Lato"/>
              </a:rPr>
              <a:t>Bệnh</a:t>
            </a:r>
            <a:r>
              <a:rPr lang="en-US" sz="1400">
                <a:solidFill>
                  <a:srgbClr val="000000"/>
                </a:solidFill>
                <a:latin typeface="Lato"/>
                <a:ea typeface="Lato"/>
                <a:cs typeface="Lato"/>
              </a:rPr>
              <a:t> </a:t>
            </a:r>
            <a:r>
              <a:rPr lang="en-US" sz="1400" err="1">
                <a:solidFill>
                  <a:srgbClr val="000000"/>
                </a:solidFill>
                <a:latin typeface="Lato"/>
                <a:ea typeface="Lato"/>
                <a:cs typeface="Lato"/>
              </a:rPr>
              <a:t>viện</a:t>
            </a:r>
            <a:r>
              <a:rPr lang="en-US" sz="1400">
                <a:solidFill>
                  <a:srgbClr val="000000"/>
                </a:solidFill>
                <a:latin typeface="Lato"/>
                <a:ea typeface="Lato"/>
                <a:cs typeface="Lato"/>
              </a:rPr>
              <a:t> </a:t>
            </a:r>
            <a:r>
              <a:rPr lang="en-US" sz="1400" err="1">
                <a:solidFill>
                  <a:srgbClr val="000000"/>
                </a:solidFill>
                <a:latin typeface="Lato"/>
                <a:ea typeface="Lato"/>
                <a:cs typeface="Lato"/>
              </a:rPr>
              <a:t>quy</a:t>
            </a:r>
            <a:r>
              <a:rPr lang="en-US" sz="1400">
                <a:solidFill>
                  <a:srgbClr val="000000"/>
                </a:solidFill>
                <a:latin typeface="Lato"/>
                <a:ea typeface="Lato"/>
                <a:cs typeface="Lato"/>
              </a:rPr>
              <a:t> </a:t>
            </a:r>
            <a:r>
              <a:rPr lang="en-US" sz="1400" err="1">
                <a:solidFill>
                  <a:srgbClr val="000000"/>
                </a:solidFill>
                <a:latin typeface="Lato"/>
                <a:ea typeface="Lato"/>
                <a:cs typeface="Lato"/>
              </a:rPr>
              <a:t>định</a:t>
            </a:r>
            <a:r>
              <a:rPr lang="en-US" sz="1400">
                <a:solidFill>
                  <a:srgbClr val="000000"/>
                </a:solidFill>
                <a:latin typeface="Lato"/>
                <a:ea typeface="Lato"/>
                <a:cs typeface="Lato"/>
              </a:rPr>
              <a:t> ca </a:t>
            </a:r>
            <a:r>
              <a:rPr lang="en-US" sz="1400" err="1">
                <a:solidFill>
                  <a:srgbClr val="000000"/>
                </a:solidFill>
                <a:latin typeface="Lato"/>
                <a:ea typeface="Lato"/>
                <a:cs typeface="Lato"/>
              </a:rPr>
              <a:t>khám</a:t>
            </a:r>
            <a:r>
              <a:rPr lang="en-US" sz="1400">
                <a:solidFill>
                  <a:srgbClr val="000000"/>
                </a:solidFill>
                <a:latin typeface="Lato"/>
                <a:ea typeface="Lato"/>
                <a:cs typeface="Lato"/>
              </a:rPr>
              <a:t> </a:t>
            </a:r>
            <a:r>
              <a:rPr lang="en-US" sz="1400" err="1">
                <a:solidFill>
                  <a:srgbClr val="000000"/>
                </a:solidFill>
                <a:latin typeface="Lato"/>
                <a:ea typeface="Lato"/>
                <a:cs typeface="Lato"/>
              </a:rPr>
              <a:t>trong</a:t>
            </a:r>
            <a:r>
              <a:rPr lang="en-US" sz="1400">
                <a:solidFill>
                  <a:srgbClr val="000000"/>
                </a:solidFill>
                <a:latin typeface="Lato"/>
                <a:ea typeface="Lato"/>
                <a:cs typeface="Lato"/>
              </a:rPr>
              <a:t> </a:t>
            </a:r>
            <a:r>
              <a:rPr lang="en-US" sz="1400" err="1">
                <a:solidFill>
                  <a:srgbClr val="000000"/>
                </a:solidFill>
                <a:latin typeface="Lato"/>
                <a:ea typeface="Lato"/>
                <a:cs typeface="Lato"/>
              </a:rPr>
              <a:t>ngày</a:t>
            </a:r>
            <a:r>
              <a:rPr lang="en-US" sz="1400">
                <a:solidFill>
                  <a:srgbClr val="000000"/>
                </a:solidFill>
                <a:latin typeface="Lato"/>
                <a:ea typeface="Lato"/>
                <a:cs typeface="Lato"/>
              </a:rPr>
              <a:t> </a:t>
            </a:r>
            <a:r>
              <a:rPr lang="en-US" sz="1400" err="1">
                <a:solidFill>
                  <a:srgbClr val="000000"/>
                </a:solidFill>
                <a:latin typeface="Lato"/>
                <a:ea typeface="Lato"/>
                <a:cs typeface="Lato"/>
              </a:rPr>
              <a:t>như</a:t>
            </a:r>
            <a:r>
              <a:rPr lang="en-US" sz="1400">
                <a:solidFill>
                  <a:srgbClr val="000000"/>
                </a:solidFill>
                <a:latin typeface="Lato"/>
                <a:ea typeface="Lato"/>
                <a:cs typeface="Lato"/>
              </a:rPr>
              <a:t> </a:t>
            </a:r>
            <a:r>
              <a:rPr lang="en-US" sz="1400" err="1">
                <a:solidFill>
                  <a:srgbClr val="000000"/>
                </a:solidFill>
                <a:latin typeface="Lato"/>
                <a:ea typeface="Lato"/>
                <a:cs typeface="Lato"/>
              </a:rPr>
              <a:t>sau</a:t>
            </a:r>
            <a:r>
              <a:rPr lang="en-US" sz="1400">
                <a:solidFill>
                  <a:srgbClr val="000000"/>
                </a:solidFill>
                <a:latin typeface="Lato"/>
                <a:ea typeface="Lato"/>
                <a:cs typeface="Lato"/>
              </a:rPr>
              <a:t>: </a:t>
            </a:r>
            <a:endParaRPr lang="en-US">
              <a:solidFill>
                <a:srgbClr val="000000"/>
              </a:solidFill>
            </a:endParaRPr>
          </a:p>
          <a:p>
            <a:pPr marL="285750" indent="-285750">
              <a:buFont typeface="Courier New" panose="020B0604020202020204" pitchFamily="34" charset="0"/>
              <a:buChar char="o"/>
            </a:pPr>
            <a:r>
              <a:rPr lang="en-US" sz="1400" i="1" err="1">
                <a:solidFill>
                  <a:srgbClr val="000000"/>
                </a:solidFill>
                <a:latin typeface="Lato"/>
                <a:ea typeface="Lato"/>
                <a:cs typeface="Lato"/>
              </a:rPr>
              <a:t>Buổi</a:t>
            </a:r>
            <a:r>
              <a:rPr lang="en-US" sz="1400" i="1">
                <a:solidFill>
                  <a:srgbClr val="000000"/>
                </a:solidFill>
                <a:latin typeface="Lato"/>
                <a:ea typeface="Lato"/>
                <a:cs typeface="Lato"/>
              </a:rPr>
              <a:t> </a:t>
            </a:r>
            <a:r>
              <a:rPr lang="en-US" sz="1400" i="1" err="1">
                <a:solidFill>
                  <a:srgbClr val="000000"/>
                </a:solidFill>
                <a:latin typeface="Lato"/>
                <a:ea typeface="Lato"/>
                <a:cs typeface="Lato"/>
              </a:rPr>
              <a:t>sáng</a:t>
            </a:r>
            <a:r>
              <a:rPr lang="en-US" sz="1400" i="1">
                <a:solidFill>
                  <a:srgbClr val="000000"/>
                </a:solidFill>
                <a:latin typeface="Lato"/>
                <a:ea typeface="Lato"/>
                <a:cs typeface="Lato"/>
              </a:rPr>
              <a:t>:</a:t>
            </a:r>
            <a:r>
              <a:rPr lang="en-US" sz="1400">
                <a:solidFill>
                  <a:srgbClr val="000000"/>
                </a:solidFill>
                <a:latin typeface="Lato"/>
                <a:ea typeface="Lato"/>
                <a:cs typeface="Lato"/>
              </a:rPr>
              <a:t> </a:t>
            </a:r>
            <a:r>
              <a:rPr lang="en-US" sz="1400" err="1">
                <a:solidFill>
                  <a:srgbClr val="000000"/>
                </a:solidFill>
                <a:latin typeface="Lato"/>
                <a:ea typeface="Lato"/>
                <a:cs typeface="Lato"/>
              </a:rPr>
              <a:t>từ</a:t>
            </a:r>
            <a:r>
              <a:rPr lang="en-US" sz="1400">
                <a:solidFill>
                  <a:srgbClr val="000000"/>
                </a:solidFill>
                <a:latin typeface="Lato"/>
                <a:ea typeface="Lato"/>
                <a:cs typeface="Lato"/>
              </a:rPr>
              <a:t> 07:00 </a:t>
            </a:r>
            <a:r>
              <a:rPr lang="en-US" sz="1400" err="1">
                <a:solidFill>
                  <a:srgbClr val="000000"/>
                </a:solidFill>
                <a:latin typeface="Lato"/>
                <a:ea typeface="Lato"/>
                <a:cs typeface="Lato"/>
              </a:rPr>
              <a:t>đến</a:t>
            </a:r>
            <a:r>
              <a:rPr lang="en-US" sz="1400">
                <a:solidFill>
                  <a:srgbClr val="000000"/>
                </a:solidFill>
                <a:latin typeface="Lato"/>
                <a:ea typeface="Lato"/>
                <a:cs typeface="Lato"/>
              </a:rPr>
              <a:t> 11:30 </a:t>
            </a:r>
            <a:r>
              <a:rPr lang="en-US" sz="1400" err="1">
                <a:solidFill>
                  <a:srgbClr val="000000"/>
                </a:solidFill>
                <a:latin typeface="Lato"/>
                <a:ea typeface="Lato"/>
                <a:cs typeface="Lato"/>
              </a:rPr>
              <a:t>gồm</a:t>
            </a:r>
            <a:r>
              <a:rPr lang="en-US" sz="1400">
                <a:solidFill>
                  <a:srgbClr val="000000"/>
                </a:solidFill>
                <a:latin typeface="Lato"/>
                <a:ea typeface="Lato"/>
                <a:cs typeface="Lato"/>
              </a:rPr>
              <a:t> </a:t>
            </a:r>
            <a:r>
              <a:rPr lang="en-US" sz="1400" b="1">
                <a:solidFill>
                  <a:srgbClr val="000000"/>
                </a:solidFill>
                <a:latin typeface="Lato"/>
                <a:ea typeface="Lato"/>
                <a:cs typeface="Lato"/>
              </a:rPr>
              <a:t>9 ca</a:t>
            </a:r>
            <a:r>
              <a:rPr lang="en-US" sz="1400">
                <a:solidFill>
                  <a:srgbClr val="000000"/>
                </a:solidFill>
                <a:latin typeface="Lato"/>
                <a:ea typeface="Lato"/>
                <a:cs typeface="Lato"/>
              </a:rPr>
              <a:t>, </a:t>
            </a:r>
            <a:r>
              <a:rPr lang="en-US" sz="1400" err="1">
                <a:solidFill>
                  <a:srgbClr val="000000"/>
                </a:solidFill>
                <a:latin typeface="Lato"/>
                <a:ea typeface="Lato"/>
                <a:cs typeface="Lato"/>
              </a:rPr>
              <a:t>mỗi</a:t>
            </a:r>
            <a:r>
              <a:rPr lang="en-US" sz="1400">
                <a:solidFill>
                  <a:srgbClr val="000000"/>
                </a:solidFill>
                <a:latin typeface="Lato"/>
                <a:ea typeface="Lato"/>
                <a:cs typeface="Lato"/>
              </a:rPr>
              <a:t> ca </a:t>
            </a:r>
            <a:r>
              <a:rPr lang="en-US" sz="1400" err="1">
                <a:solidFill>
                  <a:srgbClr val="000000"/>
                </a:solidFill>
                <a:latin typeface="Lato"/>
                <a:ea typeface="Lato"/>
                <a:cs typeface="Lato"/>
              </a:rPr>
              <a:t>kéo</a:t>
            </a:r>
            <a:r>
              <a:rPr lang="en-US" sz="1400">
                <a:solidFill>
                  <a:srgbClr val="000000"/>
                </a:solidFill>
                <a:latin typeface="Lato"/>
                <a:ea typeface="Lato"/>
                <a:cs typeface="Lato"/>
              </a:rPr>
              <a:t> </a:t>
            </a:r>
            <a:r>
              <a:rPr lang="en-US" sz="1400" err="1">
                <a:solidFill>
                  <a:srgbClr val="000000"/>
                </a:solidFill>
                <a:latin typeface="Lato"/>
                <a:ea typeface="Lato"/>
                <a:cs typeface="Lato"/>
              </a:rPr>
              <a:t>dài</a:t>
            </a:r>
            <a:r>
              <a:rPr lang="en-US" sz="1400">
                <a:solidFill>
                  <a:srgbClr val="000000"/>
                </a:solidFill>
                <a:latin typeface="Lato"/>
                <a:ea typeface="Lato"/>
                <a:cs typeface="Lato"/>
              </a:rPr>
              <a:t> 30 </a:t>
            </a:r>
            <a:r>
              <a:rPr lang="en-US" sz="1400" err="1">
                <a:solidFill>
                  <a:srgbClr val="000000"/>
                </a:solidFill>
                <a:latin typeface="Lato"/>
                <a:ea typeface="Lato"/>
                <a:cs typeface="Lato"/>
              </a:rPr>
              <a:t>phút</a:t>
            </a:r>
            <a:r>
              <a:rPr lang="en-US" sz="1400">
                <a:solidFill>
                  <a:srgbClr val="000000"/>
                </a:solidFill>
                <a:latin typeface="Lato"/>
                <a:ea typeface="Lato"/>
                <a:cs typeface="Lato"/>
              </a:rPr>
              <a:t>.</a:t>
            </a:r>
            <a:endParaRPr lang="en-US">
              <a:solidFill>
                <a:srgbClr val="000000"/>
              </a:solidFill>
            </a:endParaRPr>
          </a:p>
          <a:p>
            <a:pPr marL="285750" indent="-285750">
              <a:buFont typeface="Courier New" panose="020B0604020202020204" pitchFamily="34" charset="0"/>
              <a:buChar char="o"/>
            </a:pPr>
            <a:r>
              <a:rPr lang="en-US" sz="1400" i="1" err="1">
                <a:solidFill>
                  <a:srgbClr val="000000"/>
                </a:solidFill>
                <a:latin typeface="Lato"/>
                <a:ea typeface="Lato"/>
                <a:cs typeface="Lato"/>
              </a:rPr>
              <a:t>Buổi</a:t>
            </a:r>
            <a:r>
              <a:rPr lang="en-US" sz="1400" i="1">
                <a:solidFill>
                  <a:srgbClr val="000000"/>
                </a:solidFill>
                <a:latin typeface="Lato"/>
                <a:ea typeface="Lato"/>
                <a:cs typeface="Lato"/>
              </a:rPr>
              <a:t> </a:t>
            </a:r>
            <a:r>
              <a:rPr lang="en-US" sz="1400" i="1" err="1">
                <a:solidFill>
                  <a:srgbClr val="000000"/>
                </a:solidFill>
                <a:latin typeface="Lato"/>
                <a:ea typeface="Lato"/>
                <a:cs typeface="Lato"/>
              </a:rPr>
              <a:t>chiều</a:t>
            </a:r>
            <a:r>
              <a:rPr lang="en-US" sz="1400" i="1">
                <a:solidFill>
                  <a:srgbClr val="000000"/>
                </a:solidFill>
                <a:latin typeface="Lato"/>
                <a:ea typeface="Lato"/>
                <a:cs typeface="Lato"/>
              </a:rPr>
              <a:t>:</a:t>
            </a:r>
            <a:r>
              <a:rPr lang="en-US" sz="1400">
                <a:solidFill>
                  <a:srgbClr val="000000"/>
                </a:solidFill>
                <a:latin typeface="Lato"/>
                <a:ea typeface="Lato"/>
                <a:cs typeface="Lato"/>
              </a:rPr>
              <a:t> </a:t>
            </a:r>
            <a:r>
              <a:rPr lang="en-US" sz="1400" err="1">
                <a:solidFill>
                  <a:srgbClr val="000000"/>
                </a:solidFill>
                <a:latin typeface="Lato"/>
                <a:ea typeface="Lato"/>
                <a:cs typeface="Lato"/>
              </a:rPr>
              <a:t>từ</a:t>
            </a:r>
            <a:r>
              <a:rPr lang="en-US" sz="1400">
                <a:solidFill>
                  <a:srgbClr val="000000"/>
                </a:solidFill>
                <a:latin typeface="Lato"/>
                <a:ea typeface="Lato"/>
                <a:cs typeface="Lato"/>
              </a:rPr>
              <a:t> 13:00 </a:t>
            </a:r>
            <a:r>
              <a:rPr lang="en-US" sz="1400" err="1">
                <a:solidFill>
                  <a:srgbClr val="000000"/>
                </a:solidFill>
                <a:latin typeface="Lato"/>
                <a:ea typeface="Lato"/>
                <a:cs typeface="Lato"/>
              </a:rPr>
              <a:t>đến</a:t>
            </a:r>
            <a:r>
              <a:rPr lang="en-US" sz="1400">
                <a:solidFill>
                  <a:srgbClr val="000000"/>
                </a:solidFill>
                <a:latin typeface="Lato"/>
                <a:ea typeface="Lato"/>
                <a:cs typeface="Lato"/>
              </a:rPr>
              <a:t> 17:00 </a:t>
            </a:r>
            <a:r>
              <a:rPr lang="en-US" sz="1400" err="1">
                <a:solidFill>
                  <a:srgbClr val="000000"/>
                </a:solidFill>
                <a:latin typeface="Lato"/>
                <a:ea typeface="Lato"/>
                <a:cs typeface="Lato"/>
              </a:rPr>
              <a:t>gồm</a:t>
            </a:r>
            <a:r>
              <a:rPr lang="en-US" sz="1400">
                <a:solidFill>
                  <a:srgbClr val="000000"/>
                </a:solidFill>
                <a:latin typeface="Lato"/>
                <a:ea typeface="Lato"/>
                <a:cs typeface="Lato"/>
              </a:rPr>
              <a:t> </a:t>
            </a:r>
            <a:r>
              <a:rPr lang="en-US" sz="1400" b="1">
                <a:solidFill>
                  <a:srgbClr val="000000"/>
                </a:solidFill>
                <a:latin typeface="Lato"/>
                <a:ea typeface="Lato"/>
                <a:cs typeface="Lato"/>
              </a:rPr>
              <a:t>8 ca</a:t>
            </a:r>
            <a:r>
              <a:rPr lang="en-US" sz="1400">
                <a:solidFill>
                  <a:srgbClr val="000000"/>
                </a:solidFill>
                <a:latin typeface="Lato"/>
                <a:ea typeface="Lato"/>
                <a:cs typeface="Lato"/>
              </a:rPr>
              <a:t>, </a:t>
            </a:r>
            <a:r>
              <a:rPr lang="en-US" sz="1400" err="1">
                <a:solidFill>
                  <a:srgbClr val="000000"/>
                </a:solidFill>
                <a:latin typeface="Lato"/>
                <a:ea typeface="Lato"/>
                <a:cs typeface="Lato"/>
              </a:rPr>
              <a:t>mỗi</a:t>
            </a:r>
            <a:r>
              <a:rPr lang="en-US" sz="1400">
                <a:solidFill>
                  <a:srgbClr val="000000"/>
                </a:solidFill>
                <a:latin typeface="Lato"/>
                <a:ea typeface="Lato"/>
                <a:cs typeface="Lato"/>
              </a:rPr>
              <a:t> ca </a:t>
            </a:r>
            <a:r>
              <a:rPr lang="en-US" sz="1400" err="1">
                <a:solidFill>
                  <a:srgbClr val="000000"/>
                </a:solidFill>
                <a:latin typeface="Lato"/>
                <a:ea typeface="Lato"/>
                <a:cs typeface="Lato"/>
              </a:rPr>
              <a:t>kéo</a:t>
            </a:r>
            <a:r>
              <a:rPr lang="en-US" sz="1400">
                <a:solidFill>
                  <a:srgbClr val="000000"/>
                </a:solidFill>
                <a:latin typeface="Lato"/>
                <a:ea typeface="Lato"/>
                <a:cs typeface="Lato"/>
              </a:rPr>
              <a:t> </a:t>
            </a:r>
            <a:r>
              <a:rPr lang="en-US" sz="1400" err="1">
                <a:solidFill>
                  <a:srgbClr val="000000"/>
                </a:solidFill>
                <a:latin typeface="Lato"/>
                <a:ea typeface="Lato"/>
                <a:cs typeface="Lato"/>
              </a:rPr>
              <a:t>dài</a:t>
            </a:r>
            <a:r>
              <a:rPr lang="en-US" sz="1400">
                <a:solidFill>
                  <a:srgbClr val="000000"/>
                </a:solidFill>
                <a:latin typeface="Lato"/>
                <a:ea typeface="Lato"/>
                <a:cs typeface="Lato"/>
              </a:rPr>
              <a:t> 30 </a:t>
            </a:r>
            <a:r>
              <a:rPr lang="en-US" sz="1400" err="1">
                <a:solidFill>
                  <a:srgbClr val="000000"/>
                </a:solidFill>
                <a:latin typeface="Lato"/>
                <a:ea typeface="Lato"/>
                <a:cs typeface="Lato"/>
              </a:rPr>
              <a:t>phút</a:t>
            </a:r>
            <a:r>
              <a:rPr lang="en-US" sz="1400">
                <a:solidFill>
                  <a:srgbClr val="000000"/>
                </a:solidFill>
                <a:latin typeface="Lato"/>
                <a:ea typeface="Lato"/>
                <a:cs typeface="Lato"/>
              </a:rPr>
              <a:t>.</a:t>
            </a:r>
            <a:endParaRPr lang="en-US" sz="1400">
              <a:solidFill>
                <a:srgbClr val="000000"/>
              </a:solidFill>
            </a:endParaRPr>
          </a:p>
          <a:p>
            <a:pPr marL="0" indent="0">
              <a:buNone/>
            </a:pPr>
            <a:r>
              <a:rPr lang="en-US" sz="1400" b="1" i="1">
                <a:solidFill>
                  <a:schemeClr val="accent1"/>
                </a:solidFill>
                <a:latin typeface="Lato"/>
                <a:ea typeface="Lato"/>
                <a:cs typeface="Lato"/>
              </a:rPr>
              <a:t>Lưu ý</a:t>
            </a:r>
            <a:r>
              <a:rPr lang="en-US" sz="1400">
                <a:solidFill>
                  <a:srgbClr val="000000"/>
                </a:solidFill>
                <a:latin typeface="Lato"/>
                <a:ea typeface="Lato"/>
                <a:cs typeface="Lato"/>
              </a:rPr>
              <a:t>: </a:t>
            </a:r>
            <a:r>
              <a:rPr lang="en-US" sz="1400" err="1">
                <a:solidFill>
                  <a:srgbClr val="000000"/>
                </a:solidFill>
                <a:latin typeface="Lato"/>
                <a:ea typeface="Lato"/>
                <a:cs typeface="Lato"/>
              </a:rPr>
              <a:t>Mỗi</a:t>
            </a:r>
            <a:r>
              <a:rPr lang="en-US" sz="1400">
                <a:solidFill>
                  <a:srgbClr val="000000"/>
                </a:solidFill>
                <a:latin typeface="Lato"/>
                <a:ea typeface="Lato"/>
                <a:cs typeface="Lato"/>
              </a:rPr>
              <a:t> ca </a:t>
            </a:r>
            <a:r>
              <a:rPr lang="en-US" sz="1400" err="1">
                <a:solidFill>
                  <a:srgbClr val="000000"/>
                </a:solidFill>
                <a:latin typeface="Lato"/>
                <a:ea typeface="Lato"/>
                <a:cs typeface="Lato"/>
              </a:rPr>
              <a:t>khám</a:t>
            </a:r>
            <a:r>
              <a:rPr lang="en-US" sz="1400">
                <a:solidFill>
                  <a:srgbClr val="000000"/>
                </a:solidFill>
                <a:latin typeface="Lato"/>
                <a:ea typeface="Lato"/>
                <a:cs typeface="Lato"/>
              </a:rPr>
              <a:t> </a:t>
            </a:r>
            <a:r>
              <a:rPr lang="en-US" sz="1400" err="1">
                <a:solidFill>
                  <a:srgbClr val="000000"/>
                </a:solidFill>
                <a:latin typeface="Lato"/>
                <a:ea typeface="Lato"/>
                <a:cs typeface="Lato"/>
              </a:rPr>
              <a:t>một</a:t>
            </a:r>
            <a:r>
              <a:rPr lang="en-US" sz="1400">
                <a:solidFill>
                  <a:srgbClr val="000000"/>
                </a:solidFill>
                <a:latin typeface="Lato"/>
                <a:ea typeface="Lato"/>
                <a:cs typeface="Lato"/>
              </a:rPr>
              <a:t> </a:t>
            </a:r>
            <a:r>
              <a:rPr lang="en-US" sz="1400" err="1">
                <a:solidFill>
                  <a:srgbClr val="000000"/>
                </a:solidFill>
                <a:latin typeface="Lato"/>
                <a:ea typeface="Lato"/>
                <a:cs typeface="Lato"/>
              </a:rPr>
              <a:t>bác</a:t>
            </a:r>
            <a:r>
              <a:rPr lang="en-US" sz="1400">
                <a:solidFill>
                  <a:srgbClr val="000000"/>
                </a:solidFill>
                <a:latin typeface="Lato"/>
                <a:ea typeface="Lato"/>
                <a:cs typeface="Lato"/>
              </a:rPr>
              <a:t> </a:t>
            </a:r>
            <a:r>
              <a:rPr lang="en-US" sz="1400" err="1">
                <a:solidFill>
                  <a:srgbClr val="000000"/>
                </a:solidFill>
                <a:latin typeface="Lato"/>
                <a:ea typeface="Lato"/>
                <a:cs typeface="Lato"/>
              </a:rPr>
              <a:t>sĩ</a:t>
            </a:r>
            <a:r>
              <a:rPr lang="en-US" sz="1400">
                <a:solidFill>
                  <a:srgbClr val="000000"/>
                </a:solidFill>
                <a:latin typeface="Lato"/>
                <a:ea typeface="Lato"/>
                <a:cs typeface="Lato"/>
              </a:rPr>
              <a:t> </a:t>
            </a:r>
            <a:r>
              <a:rPr lang="en-US" sz="1400" err="1">
                <a:solidFill>
                  <a:schemeClr val="accent1"/>
                </a:solidFill>
                <a:latin typeface="Lato"/>
                <a:ea typeface="Lato"/>
                <a:cs typeface="Lato"/>
              </a:rPr>
              <a:t>chỉ</a:t>
            </a:r>
            <a:r>
              <a:rPr lang="en-US" sz="1400">
                <a:solidFill>
                  <a:schemeClr val="accent1"/>
                </a:solidFill>
                <a:latin typeface="Lato"/>
                <a:ea typeface="Lato"/>
                <a:cs typeface="Lato"/>
              </a:rPr>
              <a:t> </a:t>
            </a:r>
            <a:r>
              <a:rPr lang="en-US" sz="1400" err="1">
                <a:solidFill>
                  <a:schemeClr val="accent1"/>
                </a:solidFill>
                <a:latin typeface="Lato"/>
                <a:ea typeface="Lato"/>
                <a:cs typeface="Lato"/>
              </a:rPr>
              <a:t>tiếp</a:t>
            </a:r>
            <a:r>
              <a:rPr lang="en-US" sz="1400">
                <a:solidFill>
                  <a:schemeClr val="accent1"/>
                </a:solidFill>
                <a:latin typeface="Lato"/>
                <a:ea typeface="Lato"/>
                <a:cs typeface="Lato"/>
              </a:rPr>
              <a:t> </a:t>
            </a:r>
            <a:r>
              <a:rPr lang="en-US" sz="1400" err="1">
                <a:solidFill>
                  <a:schemeClr val="accent1"/>
                </a:solidFill>
                <a:latin typeface="Lato"/>
                <a:ea typeface="Lato"/>
                <a:cs typeface="Lato"/>
              </a:rPr>
              <a:t>nhận</a:t>
            </a:r>
            <a:r>
              <a:rPr lang="en-US" sz="1400">
                <a:solidFill>
                  <a:schemeClr val="accent1"/>
                </a:solidFill>
                <a:latin typeface="Lato"/>
                <a:ea typeface="Lato"/>
                <a:cs typeface="Lato"/>
              </a:rPr>
              <a:t> </a:t>
            </a:r>
            <a:r>
              <a:rPr lang="en-US" sz="1400" err="1">
                <a:solidFill>
                  <a:schemeClr val="accent1"/>
                </a:solidFill>
                <a:latin typeface="Lato"/>
                <a:ea typeface="Lato"/>
                <a:cs typeface="Lato"/>
              </a:rPr>
              <a:t>duy</a:t>
            </a:r>
            <a:r>
              <a:rPr lang="en-US" sz="1400">
                <a:solidFill>
                  <a:schemeClr val="accent1"/>
                </a:solidFill>
                <a:latin typeface="Lato"/>
                <a:ea typeface="Lato"/>
                <a:cs typeface="Lato"/>
              </a:rPr>
              <a:t> </a:t>
            </a:r>
            <a:r>
              <a:rPr lang="en-US" sz="1400" err="1">
                <a:solidFill>
                  <a:schemeClr val="accent1"/>
                </a:solidFill>
                <a:latin typeface="Lato"/>
                <a:ea typeface="Lato"/>
                <a:cs typeface="Lato"/>
              </a:rPr>
              <a:t>nhất</a:t>
            </a:r>
            <a:r>
              <a:rPr lang="en-US" sz="1400">
                <a:solidFill>
                  <a:schemeClr val="accent1"/>
                </a:solidFill>
                <a:latin typeface="Lato"/>
                <a:ea typeface="Lato"/>
                <a:cs typeface="Lato"/>
              </a:rPr>
              <a:t> </a:t>
            </a:r>
            <a:r>
              <a:rPr lang="en-US" sz="1400" err="1">
                <a:solidFill>
                  <a:schemeClr val="accent1"/>
                </a:solidFill>
                <a:latin typeface="Lato"/>
                <a:ea typeface="Lato"/>
                <a:cs typeface="Lato"/>
              </a:rPr>
              <a:t>một</a:t>
            </a:r>
            <a:r>
              <a:rPr lang="en-US" sz="1400">
                <a:solidFill>
                  <a:srgbClr val="000000"/>
                </a:solidFill>
                <a:latin typeface="Lato"/>
                <a:ea typeface="Lato"/>
                <a:cs typeface="Lato"/>
              </a:rPr>
              <a:t> </a:t>
            </a:r>
            <a:r>
              <a:rPr lang="en-US" sz="1400" err="1">
                <a:solidFill>
                  <a:srgbClr val="000000"/>
                </a:solidFill>
                <a:latin typeface="Lato"/>
                <a:ea typeface="Lato"/>
                <a:cs typeface="Lato"/>
              </a:rPr>
              <a:t>bệnh</a:t>
            </a:r>
            <a:r>
              <a:rPr lang="en-US" sz="1400">
                <a:solidFill>
                  <a:srgbClr val="000000"/>
                </a:solidFill>
                <a:latin typeface="Lato"/>
                <a:ea typeface="Lato"/>
                <a:cs typeface="Lato"/>
              </a:rPr>
              <a:t> </a:t>
            </a:r>
            <a:r>
              <a:rPr lang="en-US" sz="1400" err="1">
                <a:solidFill>
                  <a:srgbClr val="000000"/>
                </a:solidFill>
                <a:latin typeface="Lato"/>
                <a:ea typeface="Lato"/>
                <a:cs typeface="Lato"/>
              </a:rPr>
              <a:t>nhân</a:t>
            </a:r>
            <a:r>
              <a:rPr lang="en-US" sz="1400">
                <a:solidFill>
                  <a:srgbClr val="000000"/>
                </a:solidFill>
                <a:latin typeface="Lato"/>
                <a:ea typeface="Lato"/>
                <a:cs typeface="Lato"/>
              </a:rPr>
              <a:t>.</a:t>
            </a:r>
            <a:endParaRPr lang="en-US" sz="1400">
              <a:cs typeface="Arial"/>
            </a:endParaRPr>
          </a:p>
          <a:p>
            <a:pPr marL="0" indent="0">
              <a:buNone/>
            </a:pPr>
            <a:r>
              <a:rPr lang="en-US" sz="1400" err="1">
                <a:latin typeface="Lato"/>
                <a:ea typeface="Lato"/>
                <a:cs typeface="Arial"/>
              </a:rPr>
              <a:t>Vào</a:t>
            </a:r>
            <a:r>
              <a:rPr lang="en-US" sz="1400">
                <a:latin typeface="Lato"/>
                <a:ea typeface="Lato"/>
                <a:cs typeface="Arial"/>
              </a:rPr>
              <a:t> </a:t>
            </a:r>
            <a:r>
              <a:rPr lang="en-US" sz="1400" err="1">
                <a:latin typeface="Lato"/>
                <a:ea typeface="Lato"/>
                <a:cs typeface="Arial"/>
              </a:rPr>
              <a:t>cuối</a:t>
            </a:r>
            <a:r>
              <a:rPr lang="en-US" sz="1400">
                <a:latin typeface="Lato"/>
                <a:ea typeface="Lato"/>
                <a:cs typeface="Arial"/>
              </a:rPr>
              <a:t> </a:t>
            </a:r>
            <a:r>
              <a:rPr lang="en-US" sz="1400" err="1">
                <a:latin typeface="Lato"/>
                <a:ea typeface="Lato"/>
                <a:cs typeface="Arial"/>
              </a:rPr>
              <a:t>mỗi</a:t>
            </a:r>
            <a:r>
              <a:rPr lang="en-US" sz="1400">
                <a:latin typeface="Lato"/>
                <a:ea typeface="Lato"/>
                <a:cs typeface="Arial"/>
              </a:rPr>
              <a:t> </a:t>
            </a:r>
            <a:r>
              <a:rPr lang="en-US" sz="1400" err="1">
                <a:latin typeface="Lato"/>
                <a:ea typeface="Lato"/>
                <a:cs typeface="Arial"/>
              </a:rPr>
              <a:t>tháng</a:t>
            </a:r>
            <a:r>
              <a:rPr lang="en-US" sz="1400">
                <a:latin typeface="Lato"/>
                <a:ea typeface="Lato"/>
                <a:cs typeface="Arial"/>
              </a:rPr>
              <a:t>, Quản </a:t>
            </a:r>
            <a:r>
              <a:rPr lang="en-US" sz="1400" err="1">
                <a:latin typeface="Lato"/>
                <a:ea typeface="Lato"/>
                <a:cs typeface="Arial"/>
              </a:rPr>
              <a:t>trị</a:t>
            </a:r>
            <a:r>
              <a:rPr lang="en-US" sz="1400">
                <a:latin typeface="Lato"/>
                <a:ea typeface="Lato"/>
                <a:cs typeface="Arial"/>
              </a:rPr>
              <a:t> </a:t>
            </a:r>
            <a:r>
              <a:rPr lang="en-US" sz="1400" err="1">
                <a:latin typeface="Lato"/>
                <a:ea typeface="Lato"/>
                <a:cs typeface="Arial"/>
              </a:rPr>
              <a:t>viên</a:t>
            </a:r>
            <a:r>
              <a:rPr lang="en-US" sz="1400">
                <a:latin typeface="Lato"/>
                <a:ea typeface="Lato"/>
                <a:cs typeface="Arial"/>
              </a:rPr>
              <a:t> </a:t>
            </a:r>
            <a:r>
              <a:rPr lang="en-US" sz="1400" err="1">
                <a:latin typeface="Lato"/>
                <a:ea typeface="Lato"/>
                <a:cs typeface="Arial"/>
              </a:rPr>
              <a:t>hệ</a:t>
            </a:r>
            <a:r>
              <a:rPr lang="en-US" sz="1400">
                <a:latin typeface="Lato"/>
                <a:ea typeface="Lato"/>
                <a:cs typeface="Arial"/>
              </a:rPr>
              <a:t> </a:t>
            </a:r>
            <a:r>
              <a:rPr lang="en-US" sz="1400" err="1">
                <a:latin typeface="Lato"/>
                <a:ea typeface="Lato"/>
                <a:cs typeface="Arial"/>
              </a:rPr>
              <a:t>thống</a:t>
            </a:r>
            <a:r>
              <a:rPr lang="en-US" sz="1400">
                <a:latin typeface="Lato"/>
                <a:ea typeface="Lato"/>
                <a:cs typeface="Arial"/>
              </a:rPr>
              <a:t> (Admin) </a:t>
            </a:r>
            <a:r>
              <a:rPr lang="en-US" sz="1400" err="1">
                <a:latin typeface="Lato"/>
                <a:ea typeface="Lato"/>
                <a:cs typeface="Arial"/>
              </a:rPr>
              <a:t>sẽ</a:t>
            </a:r>
            <a:r>
              <a:rPr lang="en-US" sz="1400">
                <a:latin typeface="Lato"/>
                <a:ea typeface="Lato"/>
                <a:cs typeface="Arial"/>
              </a:rPr>
              <a:t> </a:t>
            </a:r>
            <a:r>
              <a:rPr lang="en-US" sz="1400" err="1">
                <a:latin typeface="Lato"/>
                <a:ea typeface="Lato"/>
                <a:cs typeface="Arial"/>
              </a:rPr>
              <a:t>rà</a:t>
            </a:r>
            <a:r>
              <a:rPr lang="en-US" sz="1400">
                <a:latin typeface="Lato"/>
                <a:ea typeface="Lato"/>
                <a:cs typeface="Arial"/>
              </a:rPr>
              <a:t> </a:t>
            </a:r>
            <a:r>
              <a:rPr lang="en-US" sz="1400" err="1">
                <a:latin typeface="Lato"/>
                <a:ea typeface="Lato"/>
                <a:cs typeface="Arial"/>
              </a:rPr>
              <a:t>soát</a:t>
            </a:r>
            <a:r>
              <a:rPr lang="en-US" sz="1400">
                <a:latin typeface="Lato"/>
                <a:ea typeface="Lato"/>
                <a:cs typeface="Arial"/>
              </a:rPr>
              <a:t> </a:t>
            </a:r>
            <a:r>
              <a:rPr lang="en-US" sz="1400" err="1">
                <a:latin typeface="Lato"/>
                <a:ea typeface="Lato"/>
                <a:cs typeface="Arial"/>
              </a:rPr>
              <a:t>và</a:t>
            </a:r>
            <a:r>
              <a:rPr lang="en-US" sz="1400">
                <a:latin typeface="Lato"/>
                <a:ea typeface="Lato"/>
                <a:cs typeface="Arial"/>
              </a:rPr>
              <a:t> </a:t>
            </a:r>
            <a:r>
              <a:rPr lang="en-US" sz="1400" err="1">
                <a:latin typeface="Lato"/>
                <a:ea typeface="Lato"/>
                <a:cs typeface="Arial"/>
              </a:rPr>
              <a:t>nhập</a:t>
            </a:r>
            <a:r>
              <a:rPr lang="en-US" sz="1400">
                <a:latin typeface="Lato"/>
                <a:ea typeface="Lato"/>
                <a:cs typeface="Arial"/>
              </a:rPr>
              <a:t> </a:t>
            </a:r>
            <a:r>
              <a:rPr lang="en-US" sz="1400" err="1">
                <a:latin typeface="Lato"/>
                <a:ea typeface="Lato"/>
                <a:cs typeface="Arial"/>
              </a:rPr>
              <a:t>tiếp</a:t>
            </a:r>
            <a:r>
              <a:rPr lang="en-US" sz="1400">
                <a:latin typeface="Lato"/>
                <a:ea typeface="Lato"/>
                <a:cs typeface="Arial"/>
              </a:rPr>
              <a:t> </a:t>
            </a:r>
            <a:r>
              <a:rPr lang="en-US" sz="1400" err="1">
                <a:latin typeface="Lato"/>
                <a:ea typeface="Lato"/>
                <a:cs typeface="Arial"/>
              </a:rPr>
              <a:t>lịch</a:t>
            </a:r>
            <a:r>
              <a:rPr lang="en-US" sz="1400">
                <a:latin typeface="Lato"/>
                <a:ea typeface="Lato"/>
                <a:cs typeface="Arial"/>
              </a:rPr>
              <a:t> </a:t>
            </a:r>
            <a:r>
              <a:rPr lang="en-US" sz="1400" err="1">
                <a:latin typeface="Lato"/>
                <a:ea typeface="Lato"/>
                <a:cs typeface="Arial"/>
              </a:rPr>
              <a:t>làm</a:t>
            </a:r>
            <a:r>
              <a:rPr lang="en-US" sz="1400">
                <a:latin typeface="Lato"/>
                <a:ea typeface="Lato"/>
                <a:cs typeface="Arial"/>
              </a:rPr>
              <a:t> </a:t>
            </a:r>
            <a:r>
              <a:rPr lang="en-US" sz="1400" err="1">
                <a:latin typeface="Lato"/>
                <a:ea typeface="Lato"/>
                <a:cs typeface="Arial"/>
              </a:rPr>
              <a:t>việc</a:t>
            </a:r>
            <a:r>
              <a:rPr lang="en-US" sz="1400">
                <a:latin typeface="Lato"/>
                <a:ea typeface="Lato"/>
                <a:cs typeface="Arial"/>
              </a:rPr>
              <a:t> </a:t>
            </a:r>
            <a:r>
              <a:rPr lang="en-US" sz="1400" err="1">
                <a:latin typeface="Lato"/>
                <a:ea typeface="Lato"/>
                <a:cs typeface="Arial"/>
              </a:rPr>
              <a:t>cho</a:t>
            </a:r>
            <a:r>
              <a:rPr lang="en-US" sz="1400">
                <a:latin typeface="Lato"/>
                <a:ea typeface="Lato"/>
                <a:cs typeface="Arial"/>
              </a:rPr>
              <a:t> </a:t>
            </a:r>
            <a:r>
              <a:rPr lang="en-US" sz="1400" err="1">
                <a:latin typeface="Lato"/>
                <a:ea typeface="Lato"/>
                <a:cs typeface="Arial"/>
              </a:rPr>
              <a:t>từng</a:t>
            </a:r>
            <a:r>
              <a:rPr lang="en-US" sz="1400">
                <a:latin typeface="Lato"/>
                <a:ea typeface="Lato"/>
                <a:cs typeface="Arial"/>
              </a:rPr>
              <a:t> </a:t>
            </a:r>
            <a:r>
              <a:rPr lang="en-US" sz="1400" err="1">
                <a:latin typeface="Lato"/>
                <a:ea typeface="Lato"/>
                <a:cs typeface="Arial"/>
              </a:rPr>
              <a:t>bác</a:t>
            </a:r>
            <a:r>
              <a:rPr lang="en-US" sz="1400">
                <a:latin typeface="Lato"/>
                <a:ea typeface="Lato"/>
                <a:cs typeface="Arial"/>
              </a:rPr>
              <a:t> </a:t>
            </a:r>
            <a:r>
              <a:rPr lang="en-US" sz="1400" err="1">
                <a:latin typeface="Lato"/>
                <a:ea typeface="Lato"/>
                <a:cs typeface="Arial"/>
              </a:rPr>
              <a:t>sĩ</a:t>
            </a:r>
            <a:r>
              <a:rPr lang="en-US" sz="1400">
                <a:latin typeface="Lato"/>
                <a:ea typeface="Lato"/>
                <a:cs typeface="Arial"/>
              </a:rPr>
              <a:t> </a:t>
            </a:r>
            <a:r>
              <a:rPr lang="en-US" sz="1400" err="1">
                <a:latin typeface="Lato"/>
                <a:ea typeface="Lato"/>
                <a:cs typeface="Arial"/>
              </a:rPr>
              <a:t>trong</a:t>
            </a:r>
            <a:r>
              <a:rPr lang="en-US" sz="1400">
                <a:latin typeface="Lato"/>
                <a:ea typeface="Lato"/>
                <a:cs typeface="Arial"/>
              </a:rPr>
              <a:t> </a:t>
            </a:r>
            <a:r>
              <a:rPr lang="en-US" sz="1400" err="1">
                <a:latin typeface="Lato"/>
                <a:ea typeface="Lato"/>
                <a:cs typeface="Arial"/>
              </a:rPr>
              <a:t>tháng</a:t>
            </a:r>
            <a:r>
              <a:rPr lang="en-US" sz="1400">
                <a:latin typeface="Lato"/>
                <a:ea typeface="Lato"/>
                <a:cs typeface="Arial"/>
              </a:rPr>
              <a:t> </a:t>
            </a:r>
            <a:r>
              <a:rPr lang="en-US" sz="1400" err="1">
                <a:latin typeface="Lato"/>
                <a:ea typeface="Lato"/>
                <a:cs typeface="Arial"/>
              </a:rPr>
              <a:t>kế</a:t>
            </a:r>
            <a:r>
              <a:rPr lang="en-US" sz="1400">
                <a:latin typeface="Lato"/>
                <a:ea typeface="Lato"/>
                <a:cs typeface="Arial"/>
              </a:rPr>
              <a:t> </a:t>
            </a:r>
            <a:r>
              <a:rPr lang="en-US" sz="1400" err="1">
                <a:latin typeface="Lato"/>
                <a:ea typeface="Lato"/>
                <a:cs typeface="Arial"/>
              </a:rPr>
              <a:t>tiếp</a:t>
            </a:r>
            <a:r>
              <a:rPr lang="en-US" sz="1400">
                <a:latin typeface="Lato"/>
                <a:ea typeface="Lato"/>
                <a:cs typeface="Arial"/>
              </a:rPr>
              <a:t>. </a:t>
            </a:r>
            <a:r>
              <a:rPr lang="en-US" sz="1400" err="1">
                <a:latin typeface="Lato"/>
                <a:ea typeface="Lato"/>
                <a:cs typeface="Arial"/>
              </a:rPr>
              <a:t>Bác</a:t>
            </a:r>
            <a:r>
              <a:rPr lang="en-US" sz="1400">
                <a:latin typeface="Lato"/>
                <a:ea typeface="Lato"/>
                <a:cs typeface="Arial"/>
              </a:rPr>
              <a:t> </a:t>
            </a:r>
            <a:r>
              <a:rPr lang="en-US" sz="1400" err="1">
                <a:latin typeface="Lato"/>
                <a:ea typeface="Lato"/>
                <a:cs typeface="Arial"/>
              </a:rPr>
              <a:t>sĩ</a:t>
            </a:r>
            <a:r>
              <a:rPr lang="en-US" sz="1400">
                <a:latin typeface="Lato"/>
                <a:ea typeface="Lato"/>
                <a:cs typeface="Arial"/>
              </a:rPr>
              <a:t> </a:t>
            </a:r>
            <a:r>
              <a:rPr lang="en-US" sz="1400" err="1">
                <a:latin typeface="Lato"/>
                <a:ea typeface="Lato"/>
                <a:cs typeface="Arial"/>
              </a:rPr>
              <a:t>sẽ</a:t>
            </a:r>
            <a:r>
              <a:rPr lang="en-US" sz="1400">
                <a:latin typeface="Lato"/>
                <a:ea typeface="Lato"/>
                <a:cs typeface="Arial"/>
              </a:rPr>
              <a:t> </a:t>
            </a:r>
            <a:r>
              <a:rPr lang="en-US" sz="1400" err="1">
                <a:latin typeface="Lato"/>
                <a:ea typeface="Lato"/>
                <a:cs typeface="Arial"/>
              </a:rPr>
              <a:t>nhận</a:t>
            </a:r>
            <a:r>
              <a:rPr lang="en-US" sz="1400">
                <a:latin typeface="Lato"/>
                <a:ea typeface="Lato"/>
                <a:cs typeface="Arial"/>
              </a:rPr>
              <a:t> </a:t>
            </a:r>
            <a:r>
              <a:rPr lang="en-US" sz="1400" err="1">
                <a:latin typeface="Lato"/>
                <a:ea typeface="Lato"/>
                <a:cs typeface="Arial"/>
              </a:rPr>
              <a:t>được</a:t>
            </a:r>
            <a:r>
              <a:rPr lang="en-US" sz="1400">
                <a:latin typeface="Lato"/>
                <a:ea typeface="Lato"/>
                <a:cs typeface="Arial"/>
              </a:rPr>
              <a:t> </a:t>
            </a:r>
            <a:r>
              <a:rPr lang="en-US" sz="1400" err="1">
                <a:latin typeface="Lato"/>
                <a:ea typeface="Lato"/>
                <a:cs typeface="Arial"/>
              </a:rPr>
              <a:t>thông</a:t>
            </a:r>
            <a:r>
              <a:rPr lang="en-US" sz="1400">
                <a:latin typeface="Lato"/>
                <a:ea typeface="Lato"/>
                <a:cs typeface="Arial"/>
              </a:rPr>
              <a:t> </a:t>
            </a:r>
            <a:r>
              <a:rPr lang="en-US" sz="1400" err="1">
                <a:latin typeface="Lato"/>
                <a:ea typeface="Lato"/>
                <a:cs typeface="Arial"/>
              </a:rPr>
              <a:t>báo</a:t>
            </a:r>
            <a:r>
              <a:rPr lang="en-US" sz="1400">
                <a:latin typeface="Lato"/>
                <a:ea typeface="Lato"/>
                <a:cs typeface="Arial"/>
              </a:rPr>
              <a:t> </a:t>
            </a:r>
            <a:r>
              <a:rPr lang="en-US" sz="1400" err="1">
                <a:latin typeface="Lato"/>
                <a:ea typeface="Lato"/>
                <a:cs typeface="Arial"/>
              </a:rPr>
              <a:t>về</a:t>
            </a:r>
            <a:r>
              <a:rPr lang="en-US" sz="1400">
                <a:latin typeface="Lato"/>
                <a:ea typeface="Lato"/>
                <a:cs typeface="Arial"/>
              </a:rPr>
              <a:t> </a:t>
            </a:r>
            <a:r>
              <a:rPr lang="en-US" sz="1400" err="1">
                <a:latin typeface="Lato"/>
                <a:ea typeface="Lato"/>
                <a:cs typeface="Arial"/>
              </a:rPr>
              <a:t>thay</a:t>
            </a:r>
            <a:r>
              <a:rPr lang="en-US" sz="1400">
                <a:latin typeface="Lato"/>
                <a:ea typeface="Lato"/>
                <a:cs typeface="Arial"/>
              </a:rPr>
              <a:t> </a:t>
            </a:r>
            <a:r>
              <a:rPr lang="en-US" sz="1400" err="1">
                <a:latin typeface="Lato"/>
                <a:ea typeface="Lato"/>
                <a:cs typeface="Arial"/>
              </a:rPr>
              <a:t>đổi</a:t>
            </a:r>
            <a:r>
              <a:rPr lang="en-US" sz="1400">
                <a:latin typeface="Lato"/>
                <a:ea typeface="Lato"/>
                <a:cs typeface="Arial"/>
              </a:rPr>
              <a:t> </a:t>
            </a:r>
            <a:r>
              <a:rPr lang="en-US" sz="1400" err="1">
                <a:latin typeface="Lato"/>
                <a:ea typeface="Lato"/>
                <a:cs typeface="Arial"/>
              </a:rPr>
              <a:t>lịch</a:t>
            </a:r>
            <a:r>
              <a:rPr lang="en-US" sz="1400">
                <a:latin typeface="Lato"/>
                <a:ea typeface="Lato"/>
                <a:cs typeface="Arial"/>
              </a:rPr>
              <a:t> </a:t>
            </a:r>
            <a:r>
              <a:rPr lang="en-US" sz="1400" err="1">
                <a:latin typeface="Lato"/>
                <a:ea typeface="Lato"/>
                <a:cs typeface="Arial"/>
              </a:rPr>
              <a:t>làm</a:t>
            </a:r>
            <a:r>
              <a:rPr lang="en-US" sz="1400">
                <a:latin typeface="Lato"/>
                <a:ea typeface="Lato"/>
                <a:cs typeface="Arial"/>
              </a:rPr>
              <a:t> </a:t>
            </a:r>
            <a:r>
              <a:rPr lang="en-US" sz="1400" err="1">
                <a:latin typeface="Lato"/>
                <a:ea typeface="Lato"/>
                <a:cs typeface="Arial"/>
              </a:rPr>
              <a:t>việc</a:t>
            </a:r>
            <a:r>
              <a:rPr lang="en-US" sz="1400">
                <a:latin typeface="Lato"/>
                <a:ea typeface="Lato"/>
                <a:cs typeface="Arial"/>
              </a:rPr>
              <a:t>.</a:t>
            </a:r>
            <a:endParaRPr lang="en-US" sz="1400">
              <a:cs typeface="Arial"/>
            </a:endParaRPr>
          </a:p>
        </p:txBody>
      </p:sp>
      <p:sp>
        <p:nvSpPr>
          <p:cNvPr id="4" name="Slide Number Placeholder 3">
            <a:extLst>
              <a:ext uri="{FF2B5EF4-FFF2-40B4-BE49-F238E27FC236}">
                <a16:creationId xmlns:a16="http://schemas.microsoft.com/office/drawing/2014/main" id="{D77F37D6-A4FA-0D4A-E807-A81EB212B013}"/>
              </a:ext>
            </a:extLst>
          </p:cNvPr>
          <p:cNvSpPr>
            <a:spLocks noGrp="1"/>
          </p:cNvSpPr>
          <p:nvPr>
            <p:ph type="sldNum" sz="quarter" idx="12"/>
          </p:nvPr>
        </p:nvSpPr>
        <p:spPr/>
        <p:txBody>
          <a:bodyPr/>
          <a:lstStyle/>
          <a:p>
            <a:fld id="{9EA0BE3B-158A-4EDF-80DC-E394A0D1600F}" type="slidenum">
              <a:rPr lang="en-US" smtClean="0"/>
              <a:pPr/>
              <a:t>8</a:t>
            </a:fld>
            <a:endParaRPr lang="en-US"/>
          </a:p>
        </p:txBody>
      </p:sp>
    </p:spTree>
    <p:extLst>
      <p:ext uri="{BB962C8B-B14F-4D97-AF65-F5344CB8AC3E}">
        <p14:creationId xmlns:p14="http://schemas.microsoft.com/office/powerpoint/2010/main" val="2193649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31C8C-B05E-EC2E-7909-61EEB949CF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866B8C-799A-D779-F195-362126C72CD5}"/>
              </a:ext>
            </a:extLst>
          </p:cNvPr>
          <p:cNvSpPr>
            <a:spLocks noGrp="1"/>
          </p:cNvSpPr>
          <p:nvPr>
            <p:ph type="title"/>
          </p:nvPr>
        </p:nvSpPr>
        <p:spPr/>
        <p:txBody>
          <a:bodyPr/>
          <a:lstStyle/>
          <a:p>
            <a:r>
              <a:rPr lang="en-US"/>
              <a:t>MÔ TẢ NGHIỆP VỤ</a:t>
            </a:r>
          </a:p>
        </p:txBody>
      </p:sp>
      <p:sp>
        <p:nvSpPr>
          <p:cNvPr id="3" name="Content Placeholder 2">
            <a:extLst>
              <a:ext uri="{FF2B5EF4-FFF2-40B4-BE49-F238E27FC236}">
                <a16:creationId xmlns:a16="http://schemas.microsoft.com/office/drawing/2014/main" id="{7DFDE334-E38A-B2B3-BC5A-5AD38F070D30}"/>
              </a:ext>
            </a:extLst>
          </p:cNvPr>
          <p:cNvSpPr>
            <a:spLocks noGrp="1"/>
          </p:cNvSpPr>
          <p:nvPr>
            <p:ph sz="quarter" idx="13"/>
          </p:nvPr>
        </p:nvSpPr>
        <p:spPr/>
        <p:txBody>
          <a:bodyPr lIns="91440" tIns="45720" rIns="91440" bIns="45720" anchor="t"/>
          <a:lstStyle/>
          <a:p>
            <a:pPr>
              <a:buNone/>
            </a:pPr>
            <a:r>
              <a:rPr lang="en-US" b="1">
                <a:latin typeface="Lato"/>
                <a:ea typeface="Lato"/>
                <a:cs typeface="Lato"/>
              </a:rPr>
              <a:t>3. Quy </a:t>
            </a:r>
            <a:r>
              <a:rPr lang="en-US" b="1" err="1">
                <a:latin typeface="Lato"/>
                <a:ea typeface="Lato"/>
                <a:cs typeface="Lato"/>
              </a:rPr>
              <a:t>trình</a:t>
            </a:r>
            <a:r>
              <a:rPr lang="en-US" b="1">
                <a:latin typeface="Lato"/>
                <a:ea typeface="Lato"/>
                <a:cs typeface="Lato"/>
              </a:rPr>
              <a:t> </a:t>
            </a:r>
            <a:r>
              <a:rPr lang="en-US" b="1" err="1">
                <a:latin typeface="Lato"/>
                <a:ea typeface="Lato"/>
                <a:cs typeface="Lato"/>
              </a:rPr>
              <a:t>đặt</a:t>
            </a:r>
            <a:r>
              <a:rPr lang="en-US" b="1">
                <a:latin typeface="Lato"/>
                <a:ea typeface="Lato"/>
                <a:cs typeface="Lato"/>
              </a:rPr>
              <a:t> </a:t>
            </a:r>
            <a:r>
              <a:rPr lang="en-US" b="1" err="1">
                <a:latin typeface="Lato"/>
                <a:ea typeface="Lato"/>
                <a:cs typeface="Lato"/>
              </a:rPr>
              <a:t>lịch</a:t>
            </a:r>
            <a:r>
              <a:rPr lang="en-US" b="1">
                <a:latin typeface="Lato"/>
                <a:ea typeface="Lato"/>
                <a:cs typeface="Lato"/>
              </a:rPr>
              <a:t> </a:t>
            </a:r>
            <a:r>
              <a:rPr lang="en-US" b="1" err="1">
                <a:latin typeface="Lato"/>
                <a:ea typeface="Lato"/>
                <a:cs typeface="Lato"/>
              </a:rPr>
              <a:t>hẹn</a:t>
            </a:r>
            <a:r>
              <a:rPr lang="en-US" b="1">
                <a:latin typeface="Lato"/>
                <a:ea typeface="Lato"/>
                <a:cs typeface="Lato"/>
              </a:rPr>
              <a:t> </a:t>
            </a:r>
            <a:r>
              <a:rPr lang="en-US" b="1" err="1">
                <a:latin typeface="Lato"/>
                <a:ea typeface="Lato"/>
                <a:cs typeface="Lato"/>
              </a:rPr>
              <a:t>khám</a:t>
            </a:r>
            <a:r>
              <a:rPr lang="en-US" b="1">
                <a:latin typeface="Lato"/>
                <a:ea typeface="Lato"/>
                <a:cs typeface="Lato"/>
              </a:rPr>
              <a:t> </a:t>
            </a:r>
            <a:r>
              <a:rPr lang="en-US" b="1" err="1">
                <a:latin typeface="Lato"/>
                <a:ea typeface="Lato"/>
                <a:cs typeface="Lato"/>
              </a:rPr>
              <a:t>bệnh</a:t>
            </a:r>
            <a:endParaRPr lang="vi-VN">
              <a:latin typeface="Lato"/>
              <a:ea typeface="Lato"/>
              <a:cs typeface="Lato"/>
            </a:endParaRPr>
          </a:p>
          <a:p>
            <a:pPr marL="0" indent="0">
              <a:buNone/>
            </a:pPr>
            <a:r>
              <a:rPr lang="en-US" sz="2000" b="1">
                <a:solidFill>
                  <a:schemeClr val="accent1">
                    <a:lumMod val="49000"/>
                  </a:schemeClr>
                </a:solidFill>
                <a:latin typeface="Lato"/>
                <a:ea typeface="Lato"/>
                <a:cs typeface="Lato"/>
              </a:rPr>
              <a:t>a. Bệnh </a:t>
            </a:r>
            <a:r>
              <a:rPr lang="en-US" sz="2000" b="1" err="1">
                <a:solidFill>
                  <a:schemeClr val="accent1">
                    <a:lumMod val="49000"/>
                  </a:schemeClr>
                </a:solidFill>
                <a:latin typeface="Lato"/>
                <a:ea typeface="Lato"/>
                <a:cs typeface="Lato"/>
              </a:rPr>
              <a:t>nhân</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đặt</a:t>
            </a:r>
            <a:r>
              <a:rPr lang="en-US" sz="2000" b="1">
                <a:solidFill>
                  <a:schemeClr val="accent1">
                    <a:lumMod val="49000"/>
                  </a:schemeClr>
                </a:solidFill>
                <a:latin typeface="Lato"/>
                <a:ea typeface="Lato"/>
                <a:cs typeface="Lato"/>
              </a:rPr>
              <a:t> </a:t>
            </a:r>
            <a:r>
              <a:rPr lang="en-US" sz="2000" b="1" err="1">
                <a:solidFill>
                  <a:schemeClr val="accent1">
                    <a:lumMod val="49000"/>
                  </a:schemeClr>
                </a:solidFill>
                <a:latin typeface="Lato"/>
                <a:ea typeface="Lato"/>
                <a:cs typeface="Lato"/>
              </a:rPr>
              <a:t>lịch</a:t>
            </a:r>
            <a:r>
              <a:rPr lang="en-US" sz="2000" b="1">
                <a:solidFill>
                  <a:schemeClr val="accent1">
                    <a:lumMod val="49000"/>
                  </a:schemeClr>
                </a:solidFill>
                <a:latin typeface="Lato"/>
                <a:ea typeface="Lato"/>
                <a:cs typeface="Lato"/>
              </a:rPr>
              <a:t> hẹn</a:t>
            </a:r>
            <a:endParaRPr lang="en-US" sz="2000" b="1">
              <a:solidFill>
                <a:schemeClr val="accent1">
                  <a:lumMod val="49000"/>
                </a:schemeClr>
              </a:solidFill>
            </a:endParaRPr>
          </a:p>
          <a:p>
            <a:pPr marL="0" indent="0">
              <a:buNone/>
            </a:pPr>
            <a:r>
              <a:rPr lang="en-US" sz="1400" b="1" i="1">
                <a:latin typeface="Lato"/>
                <a:ea typeface="Lato"/>
                <a:cs typeface="Lato"/>
              </a:rPr>
              <a:t>Quy </a:t>
            </a:r>
            <a:r>
              <a:rPr lang="en-US" sz="1400" b="1" i="1" err="1">
                <a:latin typeface="Lato"/>
                <a:ea typeface="Lato"/>
                <a:cs typeface="Lato"/>
              </a:rPr>
              <a:t>trình</a:t>
            </a:r>
            <a:r>
              <a:rPr lang="en-US" sz="1400" b="1" i="1">
                <a:latin typeface="Lato"/>
                <a:ea typeface="Lato"/>
                <a:cs typeface="Lato"/>
              </a:rPr>
              <a:t> </a:t>
            </a:r>
            <a:r>
              <a:rPr lang="en-US" sz="1400" b="1" i="1" err="1">
                <a:latin typeface="Lato"/>
                <a:ea typeface="Lato"/>
                <a:cs typeface="Lato"/>
              </a:rPr>
              <a:t>đặt</a:t>
            </a:r>
            <a:r>
              <a:rPr lang="en-US" sz="1400" b="1" i="1">
                <a:latin typeface="Lato"/>
                <a:ea typeface="Lato"/>
                <a:cs typeface="Lato"/>
              </a:rPr>
              <a:t> </a:t>
            </a:r>
            <a:r>
              <a:rPr lang="en-US" sz="1400" b="1" i="1" err="1">
                <a:latin typeface="Lato"/>
                <a:ea typeface="Lato"/>
                <a:cs typeface="Lato"/>
              </a:rPr>
              <a:t>lịch</a:t>
            </a:r>
            <a:r>
              <a:rPr lang="en-US" sz="1400" b="1" i="1">
                <a:latin typeface="Lato"/>
                <a:ea typeface="Lato"/>
                <a:cs typeface="Lato"/>
              </a:rPr>
              <a:t> </a:t>
            </a:r>
            <a:r>
              <a:rPr lang="en-US" sz="1400" b="1" i="1" err="1">
                <a:latin typeface="Lato"/>
                <a:ea typeface="Lato"/>
                <a:cs typeface="Lato"/>
              </a:rPr>
              <a:t>hẹn</a:t>
            </a:r>
            <a:r>
              <a:rPr lang="en-US" sz="1400" b="1" i="1">
                <a:latin typeface="Lato"/>
                <a:ea typeface="Lato"/>
                <a:cs typeface="Lato"/>
              </a:rPr>
              <a:t> (</a:t>
            </a:r>
            <a:r>
              <a:rPr lang="en-US" sz="1400" b="1" i="1" err="1">
                <a:latin typeface="Lato"/>
                <a:ea typeface="Lato"/>
                <a:cs typeface="Lato"/>
              </a:rPr>
              <a:t>bệnh</a:t>
            </a:r>
            <a:r>
              <a:rPr lang="en-US" sz="1400" b="1" i="1">
                <a:latin typeface="Lato"/>
                <a:ea typeface="Lato"/>
                <a:cs typeface="Lato"/>
              </a:rPr>
              <a:t> </a:t>
            </a:r>
            <a:r>
              <a:rPr lang="en-US" sz="1400" b="1" i="1" err="1">
                <a:latin typeface="Lato"/>
                <a:ea typeface="Lato"/>
                <a:cs typeface="Lato"/>
              </a:rPr>
              <a:t>nhân</a:t>
            </a:r>
            <a:r>
              <a:rPr lang="en-US" sz="1400" b="1" i="1">
                <a:latin typeface="Lato"/>
                <a:ea typeface="Lato"/>
                <a:cs typeface="Lato"/>
              </a:rPr>
              <a:t> </a:t>
            </a:r>
            <a:r>
              <a:rPr lang="en-US" sz="1400" b="1" i="1" err="1">
                <a:latin typeface="Lato"/>
                <a:ea typeface="Lato"/>
                <a:cs typeface="Lato"/>
              </a:rPr>
              <a:t>cần</a:t>
            </a:r>
            <a:r>
              <a:rPr lang="en-US" sz="1400" b="1" i="1">
                <a:latin typeface="Lato"/>
                <a:ea typeface="Lato"/>
                <a:cs typeface="Lato"/>
              </a:rPr>
              <a:t> </a:t>
            </a:r>
            <a:r>
              <a:rPr lang="en-US" sz="1400" b="1" i="1" err="1">
                <a:latin typeface="Lato"/>
                <a:ea typeface="Lato"/>
                <a:cs typeface="Lato"/>
              </a:rPr>
              <a:t>có</a:t>
            </a:r>
            <a:r>
              <a:rPr lang="en-US" sz="1400" b="1" i="1">
                <a:latin typeface="Lato"/>
                <a:ea typeface="Lato"/>
                <a:cs typeface="Lato"/>
              </a:rPr>
              <a:t> </a:t>
            </a:r>
            <a:r>
              <a:rPr lang="en-US" sz="1400" b="1" i="1" err="1">
                <a:latin typeface="Lato"/>
                <a:ea typeface="Lato"/>
                <a:cs typeface="Lato"/>
              </a:rPr>
              <a:t>tài</a:t>
            </a:r>
            <a:r>
              <a:rPr lang="en-US" sz="1400" b="1" i="1">
                <a:latin typeface="Lato"/>
                <a:ea typeface="Lato"/>
                <a:cs typeface="Lato"/>
              </a:rPr>
              <a:t> </a:t>
            </a:r>
            <a:r>
              <a:rPr lang="en-US" sz="1400" b="1" i="1" err="1">
                <a:latin typeface="Lato"/>
                <a:ea typeface="Lato"/>
                <a:cs typeface="Lato"/>
              </a:rPr>
              <a:t>khoản</a:t>
            </a:r>
            <a:r>
              <a:rPr lang="en-US" sz="1400" b="1" i="1">
                <a:latin typeface="Lato"/>
                <a:ea typeface="Lato"/>
                <a:cs typeface="Lato"/>
              </a:rPr>
              <a:t> </a:t>
            </a:r>
            <a:r>
              <a:rPr lang="en-US" sz="1400" b="1" i="1" err="1">
                <a:latin typeface="Lato"/>
                <a:ea typeface="Lato"/>
                <a:cs typeface="Lato"/>
              </a:rPr>
              <a:t>trước</a:t>
            </a:r>
            <a:r>
              <a:rPr lang="en-US" sz="1400" b="1" i="1">
                <a:latin typeface="Lato"/>
                <a:ea typeface="Lato"/>
                <a:cs typeface="Lato"/>
              </a:rPr>
              <a:t>) :</a:t>
            </a:r>
            <a:endParaRPr lang="en-US" sz="1400" b="1" i="1"/>
          </a:p>
          <a:p>
            <a:pPr>
              <a:lnSpc>
                <a:spcPct val="100000"/>
              </a:lnSpc>
              <a:buFont typeface="Courier New" panose="020B0604020202020204" pitchFamily="34" charset="0"/>
              <a:buChar char="o"/>
            </a:pP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chọn</a:t>
            </a:r>
            <a:r>
              <a:rPr lang="en-US" sz="1400">
                <a:latin typeface="Lato"/>
                <a:ea typeface="Lato"/>
                <a:cs typeface="Lato"/>
              </a:rPr>
              <a:t> </a:t>
            </a:r>
            <a:r>
              <a:rPr lang="en-US" sz="1400" b="1" err="1">
                <a:solidFill>
                  <a:schemeClr val="accent1">
                    <a:lumMod val="49000"/>
                  </a:schemeClr>
                </a:solidFill>
                <a:latin typeface="Lato"/>
                <a:ea typeface="Lato"/>
                <a:cs typeface="Lato"/>
              </a:rPr>
              <a:t>chuyên</a:t>
            </a:r>
            <a:r>
              <a:rPr lang="en-US" sz="1400" b="1">
                <a:solidFill>
                  <a:schemeClr val="accent1">
                    <a:lumMod val="49000"/>
                  </a:schemeClr>
                </a:solidFill>
                <a:latin typeface="Lato"/>
                <a:ea typeface="Lato"/>
                <a:cs typeface="Lato"/>
              </a:rPr>
              <a:t> khoa</a:t>
            </a:r>
            <a:r>
              <a:rPr lang="en-US" sz="1400">
                <a:latin typeface="Lato"/>
                <a:ea typeface="Lato"/>
                <a:cs typeface="Lato"/>
              </a:rPr>
              <a:t> </a:t>
            </a:r>
            <a:r>
              <a:rPr lang="en-US" sz="1400" err="1">
                <a:latin typeface="Lato"/>
                <a:ea typeface="Lato"/>
                <a:cs typeface="Lato"/>
              </a:rPr>
              <a:t>cần</a:t>
            </a:r>
            <a:r>
              <a:rPr lang="en-US" sz="1400">
                <a:latin typeface="Lato"/>
                <a:ea typeface="Lato"/>
                <a:cs typeface="Lato"/>
              </a:rPr>
              <a:t> </a:t>
            </a:r>
            <a:r>
              <a:rPr lang="en-US" sz="1400" err="1">
                <a:latin typeface="Lato"/>
                <a:ea typeface="Lato"/>
                <a:cs typeface="Lato"/>
              </a:rPr>
              <a:t>khám</a:t>
            </a:r>
            <a:r>
              <a:rPr lang="en-US" sz="1400">
                <a:latin typeface="Lato"/>
                <a:ea typeface="Lato"/>
                <a:cs typeface="Lato"/>
              </a:rPr>
              <a:t>. </a:t>
            </a:r>
            <a:endParaRPr lang="en-US" sz="1400"/>
          </a:p>
          <a:p>
            <a:pPr marL="0" indent="0">
              <a:buNone/>
            </a:pPr>
            <a:r>
              <a:rPr lang="en-US" sz="1400">
                <a:latin typeface="Lato"/>
                <a:ea typeface="Lato"/>
                <a:cs typeface="Lato"/>
              </a:rPr>
              <a:t>    </a:t>
            </a:r>
            <a:r>
              <a:rPr lang="en-US" sz="1400" err="1">
                <a:latin typeface="Lato"/>
                <a:ea typeface="Lato"/>
                <a:cs typeface="Lato"/>
              </a:rPr>
              <a:t>Hệ</a:t>
            </a:r>
            <a:r>
              <a:rPr lang="en-US" sz="1400">
                <a:latin typeface="Lato"/>
                <a:ea typeface="Lato"/>
                <a:cs typeface="Lato"/>
              </a:rPr>
              <a:t> </a:t>
            </a:r>
            <a:r>
              <a:rPr lang="en-US" sz="1400" err="1">
                <a:latin typeface="Lato"/>
                <a:ea typeface="Lato"/>
                <a:cs typeface="Lato"/>
              </a:rPr>
              <a:t>thống</a:t>
            </a:r>
            <a:r>
              <a:rPr lang="en-US" sz="1400">
                <a:latin typeface="Lato"/>
                <a:ea typeface="Lato"/>
                <a:cs typeface="Lato"/>
              </a:rPr>
              <a:t> </a:t>
            </a:r>
            <a:r>
              <a:rPr lang="en-US" sz="1400" err="1">
                <a:latin typeface="Lato"/>
                <a:ea typeface="Lato"/>
                <a:cs typeface="Lato"/>
              </a:rPr>
              <a:t>hiển</a:t>
            </a:r>
            <a:r>
              <a:rPr lang="en-US" sz="1400">
                <a:latin typeface="Lato"/>
                <a:ea typeface="Lato"/>
                <a:cs typeface="Lato"/>
              </a:rPr>
              <a:t> </a:t>
            </a:r>
            <a:r>
              <a:rPr lang="en-US" sz="1400" err="1">
                <a:latin typeface="Lato"/>
                <a:ea typeface="Lato"/>
                <a:cs typeface="Lato"/>
              </a:rPr>
              <a:t>thị</a:t>
            </a:r>
            <a:r>
              <a:rPr lang="en-US" sz="1400">
                <a:latin typeface="Lato"/>
                <a:ea typeface="Lato"/>
                <a:cs typeface="Lato"/>
              </a:rPr>
              <a:t> </a:t>
            </a:r>
            <a:r>
              <a:rPr lang="en-US" sz="1400" err="1">
                <a:solidFill>
                  <a:schemeClr val="accent1">
                    <a:lumMod val="76000"/>
                  </a:schemeClr>
                </a:solidFill>
                <a:latin typeface="Lato"/>
                <a:ea typeface="Lato"/>
                <a:cs typeface="Lato"/>
              </a:rPr>
              <a:t>danh</a:t>
            </a:r>
            <a:r>
              <a:rPr lang="en-US" sz="1400">
                <a:solidFill>
                  <a:schemeClr val="accent1">
                    <a:lumMod val="76000"/>
                  </a:schemeClr>
                </a:solidFill>
                <a:latin typeface="Lato"/>
                <a:ea typeface="Lato"/>
                <a:cs typeface="Lato"/>
              </a:rPr>
              <a:t> </a:t>
            </a:r>
            <a:r>
              <a:rPr lang="en-US" sz="1400" err="1">
                <a:solidFill>
                  <a:schemeClr val="accent1">
                    <a:lumMod val="76000"/>
                  </a:schemeClr>
                </a:solidFill>
                <a:latin typeface="Lato"/>
                <a:ea typeface="Lato"/>
                <a:cs typeface="Lato"/>
              </a:rPr>
              <a:t>sách</a:t>
            </a:r>
            <a:r>
              <a:rPr lang="en-US" sz="1400">
                <a:solidFill>
                  <a:schemeClr val="accent1">
                    <a:lumMod val="76000"/>
                  </a:schemeClr>
                </a:solidFill>
                <a:latin typeface="Lato"/>
                <a:ea typeface="Lato"/>
                <a:cs typeface="Lato"/>
              </a:rPr>
              <a:t> </a:t>
            </a:r>
            <a:r>
              <a:rPr lang="en-US" sz="1400" err="1">
                <a:solidFill>
                  <a:schemeClr val="accent1">
                    <a:lumMod val="76000"/>
                  </a:schemeClr>
                </a:solidFill>
                <a:latin typeface="Lato"/>
                <a:ea typeface="Lato"/>
                <a:cs typeface="Lato"/>
              </a:rPr>
              <a:t>bác</a:t>
            </a:r>
            <a:r>
              <a:rPr lang="en-US" sz="1400">
                <a:solidFill>
                  <a:schemeClr val="accent1">
                    <a:lumMod val="76000"/>
                  </a:schemeClr>
                </a:solidFill>
                <a:latin typeface="Lato"/>
                <a:ea typeface="Lato"/>
                <a:cs typeface="Lato"/>
              </a:rPr>
              <a:t> </a:t>
            </a:r>
            <a:r>
              <a:rPr lang="en-US" sz="1400" err="1">
                <a:solidFill>
                  <a:schemeClr val="accent1">
                    <a:lumMod val="76000"/>
                  </a:schemeClr>
                </a:solidFill>
                <a:latin typeface="Lato"/>
                <a:ea typeface="Lato"/>
                <a:cs typeface="Lato"/>
              </a:rPr>
              <a:t>sĩ</a:t>
            </a:r>
            <a:r>
              <a:rPr lang="en-US" sz="1400">
                <a:solidFill>
                  <a:schemeClr val="accent1">
                    <a:lumMod val="76000"/>
                  </a:schemeClr>
                </a:solidFill>
                <a:latin typeface="Lato"/>
                <a:ea typeface="Lato"/>
                <a:cs typeface="Lato"/>
              </a:rPr>
              <a:t> </a:t>
            </a:r>
            <a:r>
              <a:rPr lang="en-US" sz="1400" err="1">
                <a:latin typeface="Lato"/>
                <a:ea typeface="Lato"/>
                <a:cs typeface="Lato"/>
              </a:rPr>
              <a:t>thuộc</a:t>
            </a:r>
            <a:r>
              <a:rPr lang="en-US" sz="1400">
                <a:latin typeface="Lato"/>
                <a:ea typeface="Lato"/>
                <a:cs typeface="Lato"/>
              </a:rPr>
              <a:t> </a:t>
            </a:r>
            <a:r>
              <a:rPr lang="en-US" sz="1400" err="1">
                <a:latin typeface="Lato"/>
                <a:ea typeface="Lato"/>
                <a:cs typeface="Lato"/>
              </a:rPr>
              <a:t>chuyên</a:t>
            </a:r>
            <a:r>
              <a:rPr lang="en-US" sz="1400">
                <a:latin typeface="Lato"/>
                <a:ea typeface="Lato"/>
                <a:cs typeface="Lato"/>
              </a:rPr>
              <a:t> khoa </a:t>
            </a:r>
            <a:r>
              <a:rPr lang="en-US" sz="1400" err="1">
                <a:latin typeface="Lato"/>
                <a:ea typeface="Lato"/>
                <a:cs typeface="Lato"/>
              </a:rPr>
              <a:t>đó</a:t>
            </a:r>
            <a:r>
              <a:rPr lang="en-US" sz="1400">
                <a:latin typeface="Lato"/>
                <a:ea typeface="Lato"/>
                <a:cs typeface="Lato"/>
              </a:rPr>
              <a:t> </a:t>
            </a:r>
            <a:r>
              <a:rPr lang="en-US" sz="1400" err="1">
                <a:latin typeface="Lato"/>
                <a:ea typeface="Lato"/>
                <a:cs typeface="Lato"/>
              </a:rPr>
              <a:t>kèm</a:t>
            </a:r>
            <a:r>
              <a:rPr lang="en-US" sz="1400">
                <a:latin typeface="Lato"/>
                <a:ea typeface="Lato"/>
                <a:cs typeface="Lato"/>
              </a:rPr>
              <a:t> </a:t>
            </a:r>
            <a:r>
              <a:rPr lang="en-US" sz="1400" err="1">
                <a:latin typeface="Lato"/>
                <a:ea typeface="Lato"/>
                <a:cs typeface="Lato"/>
              </a:rPr>
              <a:t>các</a:t>
            </a:r>
            <a:r>
              <a:rPr lang="en-US" sz="1400">
                <a:latin typeface="Lato"/>
                <a:ea typeface="Lato"/>
                <a:cs typeface="Lato"/>
              </a:rPr>
              <a:t> </a:t>
            </a:r>
            <a:r>
              <a:rPr lang="en-US" sz="1400" err="1">
                <a:latin typeface="Lato"/>
                <a:ea typeface="Lato"/>
                <a:cs typeface="Lato"/>
              </a:rPr>
              <a:t>thông</a:t>
            </a:r>
            <a:r>
              <a:rPr lang="en-US" sz="1400">
                <a:latin typeface="Lato"/>
                <a:ea typeface="Lato"/>
                <a:cs typeface="Lato"/>
              </a:rPr>
              <a:t> tin </a:t>
            </a:r>
            <a:r>
              <a:rPr lang="en-US" sz="1400" err="1">
                <a:latin typeface="Lato"/>
                <a:ea typeface="Lato"/>
                <a:cs typeface="Lato"/>
              </a:rPr>
              <a:t>cơ</a:t>
            </a:r>
            <a:r>
              <a:rPr lang="en-US" sz="1400">
                <a:latin typeface="Lato"/>
                <a:ea typeface="Lato"/>
                <a:cs typeface="Lato"/>
              </a:rPr>
              <a:t> </a:t>
            </a:r>
            <a:r>
              <a:rPr lang="en-US" sz="1400" err="1">
                <a:latin typeface="Lato"/>
                <a:ea typeface="Lato"/>
                <a:cs typeface="Lato"/>
              </a:rPr>
              <a:t>bản</a:t>
            </a:r>
            <a:r>
              <a:rPr lang="en-US" sz="1400">
                <a:latin typeface="Lato"/>
                <a:ea typeface="Lato"/>
                <a:cs typeface="Lato"/>
              </a:rPr>
              <a:t> </a:t>
            </a:r>
            <a:r>
              <a:rPr lang="en-US" sz="1400" err="1">
                <a:latin typeface="Lato"/>
                <a:ea typeface="Lato"/>
                <a:cs typeface="Lato"/>
              </a:rPr>
              <a:t>để</a:t>
            </a: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tham</a:t>
            </a:r>
            <a:r>
              <a:rPr lang="en-US" sz="1400">
                <a:latin typeface="Lato"/>
                <a:ea typeface="Lato"/>
                <a:cs typeface="Lato"/>
              </a:rPr>
              <a:t> </a:t>
            </a:r>
            <a:r>
              <a:rPr lang="en-US" sz="1400" err="1">
                <a:latin typeface="Lato"/>
                <a:ea typeface="Lato"/>
                <a:cs typeface="Lato"/>
              </a:rPr>
              <a:t>khảo</a:t>
            </a:r>
            <a:r>
              <a:rPr lang="en-US" sz="1400">
                <a:latin typeface="Lato"/>
                <a:ea typeface="Lato"/>
                <a:cs typeface="Lato"/>
              </a:rPr>
              <a:t> </a:t>
            </a:r>
            <a:r>
              <a:rPr lang="en-US" sz="1400" err="1">
                <a:latin typeface="Lato"/>
                <a:ea typeface="Lato"/>
                <a:cs typeface="Lato"/>
              </a:rPr>
              <a:t>lựa</a:t>
            </a:r>
            <a:r>
              <a:rPr lang="en-US" sz="1400">
                <a:latin typeface="Lato"/>
                <a:ea typeface="Lato"/>
                <a:cs typeface="Lato"/>
              </a:rPr>
              <a:t> </a:t>
            </a:r>
            <a:r>
              <a:rPr lang="en-US" sz="1400" err="1">
                <a:latin typeface="Lato"/>
                <a:ea typeface="Lato"/>
                <a:cs typeface="Lato"/>
              </a:rPr>
              <a:t>chọn</a:t>
            </a:r>
            <a:r>
              <a:rPr lang="en-US" sz="1400">
                <a:latin typeface="Lato"/>
                <a:ea typeface="Lato"/>
                <a:cs typeface="Lato"/>
              </a:rPr>
              <a:t> </a:t>
            </a:r>
            <a:r>
              <a:rPr lang="en-US" sz="1400" err="1">
                <a:latin typeface="Lato"/>
                <a:ea typeface="Lato"/>
                <a:cs typeface="Lato"/>
              </a:rPr>
              <a:t>phù</a:t>
            </a:r>
            <a:r>
              <a:rPr lang="en-US" sz="1400">
                <a:latin typeface="Lato"/>
                <a:ea typeface="Lato"/>
                <a:cs typeface="Lato"/>
              </a:rPr>
              <a:t> </a:t>
            </a:r>
            <a:r>
              <a:rPr lang="en-US" sz="1400" err="1">
                <a:latin typeface="Lato"/>
                <a:ea typeface="Lato"/>
                <a:cs typeface="Lato"/>
              </a:rPr>
              <a:t>hợp</a:t>
            </a:r>
            <a:r>
              <a:rPr lang="en-US" sz="1400">
                <a:latin typeface="Lato"/>
                <a:ea typeface="Lato"/>
                <a:cs typeface="Lato"/>
              </a:rPr>
              <a:t>.  </a:t>
            </a:r>
            <a:endParaRPr lang="en-US" sz="1400"/>
          </a:p>
          <a:p>
            <a:pPr>
              <a:buFont typeface="Courier New" panose="020B0604020202020204" pitchFamily="34" charset="0"/>
              <a:buChar char="o"/>
            </a:pP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chọn</a:t>
            </a:r>
            <a:r>
              <a:rPr lang="en-US" sz="1400">
                <a:latin typeface="Lato"/>
                <a:ea typeface="Lato"/>
                <a:cs typeface="Lato"/>
              </a:rPr>
              <a:t> </a:t>
            </a:r>
            <a:r>
              <a:rPr lang="en-US" sz="1400" b="1" err="1">
                <a:solidFill>
                  <a:schemeClr val="accent1">
                    <a:lumMod val="49000"/>
                  </a:schemeClr>
                </a:solidFill>
                <a:latin typeface="Lato"/>
                <a:ea typeface="Lato"/>
                <a:cs typeface="Lato"/>
              </a:rPr>
              <a:t>bác</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sĩ</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phù</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hợp</a:t>
            </a:r>
            <a:r>
              <a:rPr lang="en-US" sz="1400">
                <a:latin typeface="Lato"/>
                <a:ea typeface="Lato"/>
                <a:cs typeface="Lato"/>
              </a:rPr>
              <a:t> </a:t>
            </a:r>
            <a:r>
              <a:rPr lang="en-US" sz="1400" err="1">
                <a:latin typeface="Lato"/>
                <a:ea typeface="Lato"/>
                <a:cs typeface="Lato"/>
              </a:rPr>
              <a:t>theo</a:t>
            </a:r>
            <a:r>
              <a:rPr lang="en-US" sz="1400">
                <a:latin typeface="Lato"/>
                <a:ea typeface="Lato"/>
                <a:cs typeface="Lato"/>
              </a:rPr>
              <a:t> </a:t>
            </a:r>
            <a:r>
              <a:rPr lang="en-US" sz="1400" err="1">
                <a:latin typeface="Lato"/>
                <a:ea typeface="Lato"/>
                <a:cs typeface="Lato"/>
              </a:rPr>
              <a:t>nhu</a:t>
            </a:r>
            <a:r>
              <a:rPr lang="en-US" sz="1400">
                <a:latin typeface="Lato"/>
                <a:ea typeface="Lato"/>
                <a:cs typeface="Lato"/>
              </a:rPr>
              <a:t> </a:t>
            </a:r>
            <a:r>
              <a:rPr lang="en-US" sz="1400" err="1">
                <a:latin typeface="Lato"/>
                <a:ea typeface="Lato"/>
                <a:cs typeface="Lato"/>
              </a:rPr>
              <a:t>cầu</a:t>
            </a:r>
            <a:r>
              <a:rPr lang="en-US" sz="1400">
                <a:latin typeface="Lato"/>
                <a:ea typeface="Lato"/>
                <a:cs typeface="Lato"/>
              </a:rPr>
              <a:t>. </a:t>
            </a:r>
            <a:r>
              <a:rPr lang="en-US" sz="1400" err="1">
                <a:latin typeface="Lato"/>
                <a:ea typeface="Lato"/>
                <a:cs typeface="Lato"/>
              </a:rPr>
              <a:t>Hệ</a:t>
            </a:r>
            <a:r>
              <a:rPr lang="en-US" sz="1400">
                <a:latin typeface="Lato"/>
                <a:ea typeface="Lato"/>
                <a:cs typeface="Lato"/>
              </a:rPr>
              <a:t> </a:t>
            </a:r>
            <a:r>
              <a:rPr lang="en-US" sz="1400" err="1">
                <a:latin typeface="Lato"/>
                <a:ea typeface="Lato"/>
                <a:cs typeface="Lato"/>
              </a:rPr>
              <a:t>thống</a:t>
            </a:r>
            <a:r>
              <a:rPr lang="en-US" sz="1400">
                <a:latin typeface="Lato"/>
                <a:ea typeface="Lato"/>
                <a:cs typeface="Lato"/>
              </a:rPr>
              <a:t> </a:t>
            </a:r>
            <a:r>
              <a:rPr lang="en-US" sz="1400" err="1">
                <a:latin typeface="Lato"/>
                <a:ea typeface="Lato"/>
                <a:cs typeface="Lato"/>
              </a:rPr>
              <a:t>sẽ</a:t>
            </a:r>
            <a:r>
              <a:rPr lang="en-US" sz="1400">
                <a:latin typeface="Lato"/>
                <a:ea typeface="Lato"/>
                <a:cs typeface="Lato"/>
              </a:rPr>
              <a:t> </a:t>
            </a:r>
            <a:r>
              <a:rPr lang="en-US" sz="1400" err="1">
                <a:latin typeface="Lato"/>
                <a:ea typeface="Lato"/>
                <a:cs typeface="Lato"/>
              </a:rPr>
              <a:t>hiển</a:t>
            </a:r>
            <a:r>
              <a:rPr lang="en-US" sz="1400">
                <a:latin typeface="Lato"/>
                <a:ea typeface="Lato"/>
                <a:cs typeface="Lato"/>
              </a:rPr>
              <a:t> </a:t>
            </a:r>
            <a:r>
              <a:rPr lang="en-US" sz="1400" err="1">
                <a:latin typeface="Lato"/>
                <a:ea typeface="Lato"/>
                <a:cs typeface="Lato"/>
              </a:rPr>
              <a:t>thị</a:t>
            </a:r>
            <a:r>
              <a:rPr lang="en-US" sz="1400">
                <a:latin typeface="Lato"/>
                <a:ea typeface="Lato"/>
                <a:cs typeface="Lato"/>
              </a:rPr>
              <a:t> </a:t>
            </a:r>
            <a:r>
              <a:rPr lang="en-US" sz="1400" err="1">
                <a:solidFill>
                  <a:schemeClr val="accent1">
                    <a:lumMod val="76000"/>
                  </a:schemeClr>
                </a:solidFill>
                <a:latin typeface="Lato"/>
                <a:ea typeface="Lato"/>
                <a:cs typeface="Lato"/>
              </a:rPr>
              <a:t>các</a:t>
            </a:r>
            <a:r>
              <a:rPr lang="en-US" sz="1400">
                <a:solidFill>
                  <a:schemeClr val="accent1">
                    <a:lumMod val="76000"/>
                  </a:schemeClr>
                </a:solidFill>
                <a:latin typeface="Lato"/>
                <a:ea typeface="Lato"/>
                <a:cs typeface="Lato"/>
              </a:rPr>
              <a:t> </a:t>
            </a:r>
            <a:r>
              <a:rPr lang="en-US" sz="1400" err="1">
                <a:solidFill>
                  <a:schemeClr val="accent1">
                    <a:lumMod val="76000"/>
                  </a:schemeClr>
                </a:solidFill>
                <a:latin typeface="Lato"/>
                <a:ea typeface="Lato"/>
                <a:cs typeface="Lato"/>
              </a:rPr>
              <a:t>ngày</a:t>
            </a:r>
            <a:r>
              <a:rPr lang="en-US" sz="1400">
                <a:solidFill>
                  <a:schemeClr val="accent1">
                    <a:lumMod val="76000"/>
                  </a:schemeClr>
                </a:solidFill>
                <a:latin typeface="Lato"/>
                <a:ea typeface="Lato"/>
                <a:cs typeface="Lato"/>
              </a:rPr>
              <a:t> </a:t>
            </a:r>
            <a:r>
              <a:rPr lang="en-US" sz="1400" err="1">
                <a:solidFill>
                  <a:schemeClr val="accent1">
                    <a:lumMod val="76000"/>
                  </a:schemeClr>
                </a:solidFill>
                <a:latin typeface="Lato"/>
                <a:ea typeface="Lato"/>
                <a:cs typeface="Lato"/>
              </a:rPr>
              <a:t>làm</a:t>
            </a:r>
            <a:r>
              <a:rPr lang="en-US" sz="1400">
                <a:solidFill>
                  <a:schemeClr val="accent1">
                    <a:lumMod val="76000"/>
                  </a:schemeClr>
                </a:solidFill>
                <a:latin typeface="Lato"/>
                <a:ea typeface="Lato"/>
                <a:cs typeface="Lato"/>
              </a:rPr>
              <a:t> </a:t>
            </a:r>
            <a:r>
              <a:rPr lang="en-US" sz="1400" err="1">
                <a:solidFill>
                  <a:schemeClr val="accent1">
                    <a:lumMod val="76000"/>
                  </a:schemeClr>
                </a:solidFill>
                <a:latin typeface="Lato"/>
                <a:ea typeface="Lato"/>
                <a:cs typeface="Lato"/>
              </a:rPr>
              <a:t>việc</a:t>
            </a:r>
            <a:r>
              <a:rPr lang="en-US" sz="1400">
                <a:solidFill>
                  <a:schemeClr val="accent1">
                    <a:lumMod val="76000"/>
                  </a:schemeClr>
                </a:solidFill>
                <a:latin typeface="Lato"/>
                <a:ea typeface="Lato"/>
                <a:cs typeface="Lato"/>
              </a:rPr>
              <a:t> </a:t>
            </a:r>
            <a:r>
              <a:rPr lang="en-US" sz="1400" err="1">
                <a:solidFill>
                  <a:schemeClr val="accent1">
                    <a:lumMod val="76000"/>
                  </a:schemeClr>
                </a:solidFill>
                <a:latin typeface="Lato"/>
                <a:ea typeface="Lato"/>
                <a:cs typeface="Lato"/>
              </a:rPr>
              <a:t>khả</a:t>
            </a:r>
            <a:r>
              <a:rPr lang="en-US" sz="1400">
                <a:solidFill>
                  <a:schemeClr val="accent1">
                    <a:lumMod val="76000"/>
                  </a:schemeClr>
                </a:solidFill>
                <a:latin typeface="Lato"/>
                <a:ea typeface="Lato"/>
                <a:cs typeface="Lato"/>
              </a:rPr>
              <a:t> </a:t>
            </a:r>
            <a:r>
              <a:rPr lang="en-US" sz="1400" err="1">
                <a:solidFill>
                  <a:schemeClr val="accent1">
                    <a:lumMod val="76000"/>
                  </a:schemeClr>
                </a:solidFill>
                <a:latin typeface="Lato"/>
                <a:ea typeface="Lato"/>
                <a:cs typeface="Lato"/>
              </a:rPr>
              <a:t>dụng</a:t>
            </a:r>
            <a:r>
              <a:rPr lang="en-US" sz="1400">
                <a:latin typeface="Lato"/>
                <a:ea typeface="Lato"/>
                <a:cs typeface="Lato"/>
              </a:rPr>
              <a:t> </a:t>
            </a:r>
            <a:r>
              <a:rPr lang="en-US" sz="1400" err="1">
                <a:latin typeface="Lato"/>
                <a:ea typeface="Lato"/>
                <a:cs typeface="Lato"/>
              </a:rPr>
              <a:t>của</a:t>
            </a:r>
            <a:r>
              <a:rPr lang="en-US" sz="1400">
                <a:latin typeface="Lato"/>
                <a:ea typeface="Lato"/>
                <a:cs typeface="Lato"/>
              </a:rPr>
              <a:t> </a:t>
            </a:r>
            <a:r>
              <a:rPr lang="en-US" sz="1400" err="1">
                <a:latin typeface="Lato"/>
                <a:ea typeface="Lato"/>
                <a:cs typeface="Lato"/>
              </a:rPr>
              <a:t>bác</a:t>
            </a:r>
            <a:r>
              <a:rPr lang="en-US" sz="1400">
                <a:latin typeface="Lato"/>
                <a:ea typeface="Lato"/>
                <a:cs typeface="Lato"/>
              </a:rPr>
              <a:t> </a:t>
            </a:r>
            <a:r>
              <a:rPr lang="en-US" sz="1400" err="1">
                <a:latin typeface="Lato"/>
                <a:ea typeface="Lato"/>
                <a:cs typeface="Lato"/>
              </a:rPr>
              <a:t>sĩ</a:t>
            </a:r>
            <a:r>
              <a:rPr lang="en-US" sz="1400">
                <a:latin typeface="Lato"/>
                <a:ea typeface="Lato"/>
                <a:cs typeface="Lato"/>
              </a:rPr>
              <a:t> </a:t>
            </a:r>
            <a:r>
              <a:rPr lang="en-US" sz="1400" err="1">
                <a:latin typeface="Lato"/>
                <a:ea typeface="Lato"/>
                <a:cs typeface="Lato"/>
              </a:rPr>
              <a:t>đó</a:t>
            </a:r>
            <a:r>
              <a:rPr lang="en-US" sz="1400">
                <a:latin typeface="Lato"/>
                <a:ea typeface="Lato"/>
                <a:cs typeface="Lato"/>
              </a:rPr>
              <a:t>. </a:t>
            </a:r>
            <a:endParaRPr lang="en-US" sz="1400"/>
          </a:p>
          <a:p>
            <a:pPr>
              <a:buFont typeface="Courier New" panose="020B0604020202020204" pitchFamily="34" charset="0"/>
              <a:buChar char="o"/>
            </a:pP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chọn</a:t>
            </a:r>
            <a:r>
              <a:rPr lang="en-US" sz="1400">
                <a:latin typeface="Lato"/>
                <a:ea typeface="Lato"/>
                <a:cs typeface="Lato"/>
              </a:rPr>
              <a:t> </a:t>
            </a:r>
            <a:r>
              <a:rPr lang="en-US" sz="1400" b="1" err="1">
                <a:solidFill>
                  <a:schemeClr val="accent1">
                    <a:lumMod val="49000"/>
                  </a:schemeClr>
                </a:solidFill>
                <a:latin typeface="Lato"/>
                <a:ea typeface="Lato"/>
                <a:cs typeface="Lato"/>
              </a:rPr>
              <a:t>ngày</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khám</a:t>
            </a:r>
            <a:r>
              <a:rPr lang="en-US" sz="1400">
                <a:latin typeface="Lato"/>
                <a:ea typeface="Lato"/>
                <a:cs typeface="Lato"/>
              </a:rPr>
              <a:t> </a:t>
            </a:r>
            <a:r>
              <a:rPr lang="en-US" sz="1400" err="1">
                <a:latin typeface="Lato"/>
                <a:ea typeface="Lato"/>
                <a:cs typeface="Lato"/>
              </a:rPr>
              <a:t>mong</a:t>
            </a:r>
            <a:r>
              <a:rPr lang="en-US" sz="1400">
                <a:latin typeface="Lato"/>
                <a:ea typeface="Lato"/>
                <a:cs typeface="Lato"/>
              </a:rPr>
              <a:t> </a:t>
            </a:r>
            <a:r>
              <a:rPr lang="en-US" sz="1400" err="1">
                <a:latin typeface="Lato"/>
                <a:ea typeface="Lato"/>
                <a:cs typeface="Lato"/>
              </a:rPr>
              <a:t>muốn</a:t>
            </a:r>
            <a:r>
              <a:rPr lang="en-US" sz="1400">
                <a:latin typeface="Lato"/>
                <a:ea typeface="Lato"/>
                <a:cs typeface="Lato"/>
              </a:rPr>
              <a:t>. </a:t>
            </a:r>
            <a:r>
              <a:rPr lang="en-US" sz="1400" err="1">
                <a:latin typeface="Lato"/>
                <a:ea typeface="Lato"/>
                <a:cs typeface="Lato"/>
              </a:rPr>
              <a:t>Hệ</a:t>
            </a:r>
            <a:r>
              <a:rPr lang="en-US" sz="1400">
                <a:latin typeface="Lato"/>
                <a:ea typeface="Lato"/>
                <a:cs typeface="Lato"/>
              </a:rPr>
              <a:t> </a:t>
            </a:r>
            <a:r>
              <a:rPr lang="en-US" sz="1400" err="1">
                <a:latin typeface="Lato"/>
                <a:ea typeface="Lato"/>
                <a:cs typeface="Lato"/>
              </a:rPr>
              <a:t>thống</a:t>
            </a:r>
            <a:r>
              <a:rPr lang="en-US" sz="1400">
                <a:latin typeface="Lato"/>
                <a:ea typeface="Lato"/>
                <a:cs typeface="Lato"/>
              </a:rPr>
              <a:t> </a:t>
            </a:r>
            <a:r>
              <a:rPr lang="en-US" sz="1400" err="1">
                <a:latin typeface="Lato"/>
                <a:ea typeface="Lato"/>
                <a:cs typeface="Lato"/>
              </a:rPr>
              <a:t>hiển</a:t>
            </a:r>
            <a:r>
              <a:rPr lang="en-US" sz="1400">
                <a:latin typeface="Lato"/>
                <a:ea typeface="Lato"/>
                <a:cs typeface="Lato"/>
              </a:rPr>
              <a:t> </a:t>
            </a:r>
            <a:r>
              <a:rPr lang="en-US" sz="1400" err="1">
                <a:latin typeface="Lato"/>
                <a:ea typeface="Lato"/>
                <a:cs typeface="Lato"/>
              </a:rPr>
              <a:t>thị</a:t>
            </a:r>
            <a:r>
              <a:rPr lang="en-US" sz="1400">
                <a:latin typeface="Lato"/>
                <a:ea typeface="Lato"/>
                <a:cs typeface="Lato"/>
              </a:rPr>
              <a:t> </a:t>
            </a:r>
            <a:r>
              <a:rPr lang="en-US" sz="1400" err="1">
                <a:solidFill>
                  <a:schemeClr val="accent1">
                    <a:lumMod val="76000"/>
                  </a:schemeClr>
                </a:solidFill>
                <a:latin typeface="Lato"/>
                <a:ea typeface="Lato"/>
                <a:cs typeface="Lato"/>
              </a:rPr>
              <a:t>các</a:t>
            </a:r>
            <a:r>
              <a:rPr lang="en-US" sz="1400">
                <a:solidFill>
                  <a:schemeClr val="accent1">
                    <a:lumMod val="76000"/>
                  </a:schemeClr>
                </a:solidFill>
                <a:latin typeface="Lato"/>
                <a:ea typeface="Lato"/>
                <a:cs typeface="Lato"/>
              </a:rPr>
              <a:t> ca </a:t>
            </a:r>
            <a:r>
              <a:rPr lang="en-US" sz="1400" err="1">
                <a:solidFill>
                  <a:schemeClr val="accent1">
                    <a:lumMod val="76000"/>
                  </a:schemeClr>
                </a:solidFill>
                <a:latin typeface="Lato"/>
                <a:ea typeface="Lato"/>
                <a:cs typeface="Lato"/>
              </a:rPr>
              <a:t>khám</a:t>
            </a:r>
            <a:r>
              <a:rPr lang="en-US" sz="1400">
                <a:solidFill>
                  <a:schemeClr val="accent1">
                    <a:lumMod val="76000"/>
                  </a:schemeClr>
                </a:solidFill>
                <a:latin typeface="Lato"/>
                <a:ea typeface="Lato"/>
                <a:cs typeface="Lato"/>
              </a:rPr>
              <a:t> </a:t>
            </a:r>
            <a:r>
              <a:rPr lang="en-US" sz="1400" err="1">
                <a:solidFill>
                  <a:schemeClr val="accent1">
                    <a:lumMod val="76000"/>
                  </a:schemeClr>
                </a:solidFill>
                <a:latin typeface="Lato"/>
                <a:ea typeface="Lato"/>
                <a:cs typeface="Lato"/>
              </a:rPr>
              <a:t>còn</a:t>
            </a:r>
            <a:r>
              <a:rPr lang="en-US" sz="1400">
                <a:solidFill>
                  <a:schemeClr val="accent1">
                    <a:lumMod val="76000"/>
                  </a:schemeClr>
                </a:solidFill>
                <a:latin typeface="Lato"/>
                <a:ea typeface="Lato"/>
                <a:cs typeface="Lato"/>
              </a:rPr>
              <a:t> </a:t>
            </a:r>
            <a:r>
              <a:rPr lang="en-US" sz="1400" err="1">
                <a:solidFill>
                  <a:schemeClr val="accent1">
                    <a:lumMod val="76000"/>
                  </a:schemeClr>
                </a:solidFill>
                <a:latin typeface="Lato"/>
                <a:ea typeface="Lato"/>
                <a:cs typeface="Lato"/>
              </a:rPr>
              <a:t>trống</a:t>
            </a:r>
            <a:r>
              <a:rPr lang="en-US" sz="1400">
                <a:latin typeface="Lato"/>
                <a:ea typeface="Lato"/>
                <a:cs typeface="Lato"/>
              </a:rPr>
              <a:t> </a:t>
            </a:r>
            <a:r>
              <a:rPr lang="en-US" sz="1400" err="1">
                <a:latin typeface="Lato"/>
                <a:ea typeface="Lato"/>
                <a:cs typeface="Lato"/>
              </a:rPr>
              <a:t>trong</a:t>
            </a:r>
            <a:r>
              <a:rPr lang="en-US" sz="1400">
                <a:latin typeface="Lato"/>
                <a:ea typeface="Lato"/>
                <a:cs typeface="Lato"/>
              </a:rPr>
              <a:t> </a:t>
            </a:r>
            <a:r>
              <a:rPr lang="en-US" sz="1400" err="1">
                <a:latin typeface="Lato"/>
                <a:ea typeface="Lato"/>
                <a:cs typeface="Lato"/>
              </a:rPr>
              <a:t>ngày</a:t>
            </a:r>
            <a:r>
              <a:rPr lang="en-US" sz="1400">
                <a:latin typeface="Lato"/>
                <a:ea typeface="Lato"/>
                <a:cs typeface="Lato"/>
              </a:rPr>
              <a:t> </a:t>
            </a:r>
            <a:r>
              <a:rPr lang="en-US" sz="1400" err="1">
                <a:latin typeface="Lato"/>
                <a:ea typeface="Lato"/>
                <a:cs typeface="Lato"/>
              </a:rPr>
              <a:t>theo</a:t>
            </a:r>
            <a:r>
              <a:rPr lang="en-US" sz="1400">
                <a:latin typeface="Lato"/>
                <a:ea typeface="Lato"/>
                <a:cs typeface="Lato"/>
              </a:rPr>
              <a:t> </a:t>
            </a:r>
            <a:r>
              <a:rPr lang="en-US" sz="1400" err="1">
                <a:latin typeface="Lato"/>
                <a:ea typeface="Lato"/>
                <a:cs typeface="Lato"/>
              </a:rPr>
              <a:t>lịch</a:t>
            </a:r>
            <a:r>
              <a:rPr lang="en-US" sz="1400">
                <a:latin typeface="Lato"/>
                <a:ea typeface="Lato"/>
                <a:cs typeface="Lato"/>
              </a:rPr>
              <a:t> </a:t>
            </a:r>
            <a:r>
              <a:rPr lang="en-US" sz="1400" err="1">
                <a:latin typeface="Lato"/>
                <a:ea typeface="Lato"/>
                <a:cs typeface="Lato"/>
              </a:rPr>
              <a:t>làm</a:t>
            </a:r>
            <a:r>
              <a:rPr lang="en-US" sz="1400">
                <a:latin typeface="Lato"/>
                <a:ea typeface="Lato"/>
                <a:cs typeface="Lato"/>
              </a:rPr>
              <a:t> </a:t>
            </a:r>
            <a:r>
              <a:rPr lang="en-US" sz="1400" err="1">
                <a:latin typeface="Lato"/>
                <a:ea typeface="Lato"/>
                <a:cs typeface="Lato"/>
              </a:rPr>
              <a:t>việc</a:t>
            </a:r>
            <a:r>
              <a:rPr lang="en-US" sz="1400">
                <a:latin typeface="Lato"/>
                <a:ea typeface="Lato"/>
                <a:cs typeface="Lato"/>
              </a:rPr>
              <a:t> </a:t>
            </a:r>
            <a:r>
              <a:rPr lang="en-US" sz="1400" err="1">
                <a:latin typeface="Lato"/>
                <a:ea typeface="Lato"/>
                <a:cs typeface="Lato"/>
              </a:rPr>
              <a:t>của</a:t>
            </a:r>
            <a:r>
              <a:rPr lang="en-US" sz="1400">
                <a:latin typeface="Lato"/>
                <a:ea typeface="Lato"/>
                <a:cs typeface="Lato"/>
              </a:rPr>
              <a:t> </a:t>
            </a:r>
            <a:r>
              <a:rPr lang="en-US" sz="1400" err="1">
                <a:latin typeface="Lato"/>
                <a:ea typeface="Lato"/>
                <a:cs typeface="Lato"/>
              </a:rPr>
              <a:t>bác</a:t>
            </a:r>
            <a:r>
              <a:rPr lang="en-US" sz="1400">
                <a:latin typeface="Lato"/>
                <a:ea typeface="Lato"/>
                <a:cs typeface="Lato"/>
              </a:rPr>
              <a:t> </a:t>
            </a:r>
            <a:r>
              <a:rPr lang="en-US" sz="1400" err="1">
                <a:latin typeface="Lato"/>
                <a:ea typeface="Lato"/>
                <a:cs typeface="Lato"/>
              </a:rPr>
              <a:t>sĩ</a:t>
            </a:r>
            <a:r>
              <a:rPr lang="en-US" sz="1400">
                <a:latin typeface="Lato"/>
                <a:ea typeface="Lato"/>
                <a:cs typeface="Lato"/>
              </a:rPr>
              <a:t>. </a:t>
            </a:r>
            <a:endParaRPr lang="en-US" sz="1400"/>
          </a:p>
          <a:p>
            <a:pPr>
              <a:buFont typeface="Courier New" panose="020B0604020202020204" pitchFamily="34" charset="0"/>
              <a:buChar char="o"/>
            </a:pP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chọn</a:t>
            </a:r>
            <a:r>
              <a:rPr lang="en-US" sz="1400">
                <a:latin typeface="Lato"/>
                <a:ea typeface="Lato"/>
                <a:cs typeface="Lato"/>
              </a:rPr>
              <a:t> </a:t>
            </a:r>
            <a:r>
              <a:rPr lang="en-US" sz="1400" b="1">
                <a:solidFill>
                  <a:schemeClr val="accent1">
                    <a:lumMod val="49000"/>
                  </a:schemeClr>
                </a:solidFill>
                <a:latin typeface="Lato"/>
                <a:ea typeface="Lato"/>
                <a:cs typeface="Lato"/>
              </a:rPr>
              <a:t>ca </a:t>
            </a:r>
            <a:r>
              <a:rPr lang="en-US" sz="1400" b="1" err="1">
                <a:solidFill>
                  <a:schemeClr val="accent1">
                    <a:lumMod val="49000"/>
                  </a:schemeClr>
                </a:solidFill>
                <a:latin typeface="Lato"/>
                <a:ea typeface="Lato"/>
                <a:cs typeface="Lato"/>
              </a:rPr>
              <a:t>khám</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phù</a:t>
            </a:r>
            <a:r>
              <a:rPr lang="en-US" sz="1400" b="1">
                <a:solidFill>
                  <a:schemeClr val="accent1">
                    <a:lumMod val="49000"/>
                  </a:schemeClr>
                </a:solidFill>
                <a:latin typeface="Lato"/>
                <a:ea typeface="Lato"/>
                <a:cs typeface="Lato"/>
              </a:rPr>
              <a:t> </a:t>
            </a:r>
            <a:r>
              <a:rPr lang="en-US" sz="1400" b="1" err="1">
                <a:solidFill>
                  <a:schemeClr val="accent1">
                    <a:lumMod val="49000"/>
                  </a:schemeClr>
                </a:solidFill>
                <a:latin typeface="Lato"/>
                <a:ea typeface="Lato"/>
                <a:cs typeface="Lato"/>
              </a:rPr>
              <a:t>hợp</a:t>
            </a:r>
            <a:r>
              <a:rPr lang="en-US" sz="1400">
                <a:latin typeface="Lato"/>
                <a:ea typeface="Lato"/>
                <a:cs typeface="Lato"/>
              </a:rPr>
              <a:t> </a:t>
            </a:r>
            <a:r>
              <a:rPr lang="en-US" sz="1400" err="1">
                <a:latin typeface="Lato"/>
                <a:ea typeface="Lato"/>
                <a:cs typeface="Lato"/>
              </a:rPr>
              <a:t>và</a:t>
            </a:r>
            <a:r>
              <a:rPr lang="en-US" sz="1400">
                <a:latin typeface="Lato"/>
                <a:ea typeface="Lato"/>
                <a:cs typeface="Lato"/>
              </a:rPr>
              <a:t> </a:t>
            </a:r>
            <a:r>
              <a:rPr lang="en-US" sz="1400" err="1">
                <a:latin typeface="Lato"/>
                <a:ea typeface="Lato"/>
                <a:cs typeface="Lato"/>
              </a:rPr>
              <a:t>cung</a:t>
            </a:r>
            <a:r>
              <a:rPr lang="en-US" sz="1400">
                <a:latin typeface="Lato"/>
                <a:ea typeface="Lato"/>
                <a:cs typeface="Lato"/>
              </a:rPr>
              <a:t> </a:t>
            </a:r>
            <a:r>
              <a:rPr lang="en-US" sz="1400" err="1">
                <a:latin typeface="Lato"/>
                <a:ea typeface="Lato"/>
                <a:cs typeface="Lato"/>
              </a:rPr>
              <a:t>cấp</a:t>
            </a:r>
            <a:r>
              <a:rPr lang="en-US" sz="1400">
                <a:latin typeface="Lato"/>
                <a:ea typeface="Lato"/>
                <a:cs typeface="Lato"/>
              </a:rPr>
              <a:t> </a:t>
            </a:r>
            <a:r>
              <a:rPr lang="en-US" sz="1400" b="1" err="1">
                <a:solidFill>
                  <a:schemeClr val="accent1">
                    <a:lumMod val="49000"/>
                  </a:schemeClr>
                </a:solidFill>
                <a:latin typeface="Lato"/>
                <a:ea typeface="Lato"/>
                <a:cs typeface="Lato"/>
              </a:rPr>
              <a:t>thông</a:t>
            </a:r>
            <a:r>
              <a:rPr lang="en-US" sz="1400" b="1">
                <a:solidFill>
                  <a:schemeClr val="accent1">
                    <a:lumMod val="49000"/>
                  </a:schemeClr>
                </a:solidFill>
                <a:latin typeface="Lato"/>
                <a:ea typeface="Lato"/>
                <a:cs typeface="Lato"/>
              </a:rPr>
              <a:t> tin </a:t>
            </a:r>
            <a:r>
              <a:rPr lang="en-US" sz="1400" b="1" err="1">
                <a:solidFill>
                  <a:schemeClr val="accent1">
                    <a:lumMod val="49000"/>
                  </a:schemeClr>
                </a:solidFill>
                <a:latin typeface="Lato"/>
                <a:ea typeface="Lato"/>
                <a:cs typeface="Lato"/>
              </a:rPr>
              <a:t>bổ</a:t>
            </a:r>
            <a:r>
              <a:rPr lang="en-US" sz="1400" b="1">
                <a:solidFill>
                  <a:schemeClr val="accent1">
                    <a:lumMod val="49000"/>
                  </a:schemeClr>
                </a:solidFill>
                <a:latin typeface="Lato"/>
                <a:ea typeface="Lato"/>
                <a:cs typeface="Lato"/>
              </a:rPr>
              <a:t> sung</a:t>
            </a:r>
            <a:r>
              <a:rPr lang="en-US" sz="1400">
                <a:latin typeface="Lato"/>
                <a:ea typeface="Lato"/>
                <a:cs typeface="Lato"/>
              </a:rPr>
              <a:t> </a:t>
            </a:r>
            <a:r>
              <a:rPr lang="en-US" sz="1400" err="1">
                <a:latin typeface="Lato"/>
                <a:ea typeface="Lato"/>
                <a:cs typeface="Lato"/>
              </a:rPr>
              <a:t>nếu</a:t>
            </a:r>
            <a:r>
              <a:rPr lang="en-US" sz="1400">
                <a:latin typeface="Lato"/>
                <a:ea typeface="Lato"/>
                <a:cs typeface="Lato"/>
              </a:rPr>
              <a:t> </a:t>
            </a:r>
            <a:r>
              <a:rPr lang="en-US" sz="1400" err="1">
                <a:latin typeface="Lato"/>
                <a:ea typeface="Lato"/>
                <a:cs typeface="Lato"/>
              </a:rPr>
              <a:t>có</a:t>
            </a:r>
            <a:r>
              <a:rPr lang="en-US" sz="1400">
                <a:latin typeface="Lato"/>
                <a:ea typeface="Lato"/>
                <a:cs typeface="Lato"/>
              </a:rPr>
              <a:t> (</a:t>
            </a:r>
            <a:r>
              <a:rPr lang="en-US" sz="1400" err="1">
                <a:latin typeface="Lato"/>
                <a:ea typeface="Lato"/>
                <a:cs typeface="Lato"/>
              </a:rPr>
              <a:t>triệu</a:t>
            </a:r>
            <a:r>
              <a:rPr lang="en-US" sz="1400">
                <a:latin typeface="Lato"/>
                <a:ea typeface="Lato"/>
                <a:cs typeface="Lato"/>
              </a:rPr>
              <a:t> </a:t>
            </a:r>
            <a:r>
              <a:rPr lang="en-US" sz="1400" err="1">
                <a:latin typeface="Lato"/>
                <a:ea typeface="Lato"/>
                <a:cs typeface="Lato"/>
              </a:rPr>
              <a:t>chứng</a:t>
            </a:r>
            <a:r>
              <a:rPr lang="en-US" sz="1400">
                <a:latin typeface="Lato"/>
                <a:ea typeface="Lato"/>
                <a:cs typeface="Lato"/>
              </a:rPr>
              <a:t> </a:t>
            </a:r>
            <a:r>
              <a:rPr lang="en-US" sz="1400" err="1">
                <a:latin typeface="Lato"/>
                <a:ea typeface="Lato"/>
                <a:cs typeface="Lato"/>
              </a:rPr>
              <a:t>và</a:t>
            </a:r>
            <a:r>
              <a:rPr lang="en-US" sz="1400">
                <a:latin typeface="Lato"/>
                <a:ea typeface="Lato"/>
                <a:cs typeface="Lato"/>
              </a:rPr>
              <a:t> </a:t>
            </a:r>
            <a:r>
              <a:rPr lang="en-US" sz="1400" err="1">
                <a:latin typeface="Lato"/>
                <a:ea typeface="Lato"/>
                <a:cs typeface="Lato"/>
              </a:rPr>
              <a:t>yêu</a:t>
            </a:r>
            <a:r>
              <a:rPr lang="en-US" sz="1400">
                <a:latin typeface="Lato"/>
                <a:ea typeface="Lato"/>
                <a:cs typeface="Lato"/>
              </a:rPr>
              <a:t> </a:t>
            </a:r>
            <a:r>
              <a:rPr lang="en-US" sz="1400" err="1">
                <a:latin typeface="Lato"/>
                <a:ea typeface="Lato"/>
                <a:cs typeface="Lato"/>
              </a:rPr>
              <a:t>cầu</a:t>
            </a:r>
            <a:r>
              <a:rPr lang="en-US" sz="1400">
                <a:latin typeface="Lato"/>
                <a:ea typeface="Lato"/>
                <a:cs typeface="Lato"/>
              </a:rPr>
              <a:t> </a:t>
            </a:r>
            <a:r>
              <a:rPr lang="en-US" sz="1400" err="1">
                <a:latin typeface="Lato"/>
                <a:ea typeface="Lato"/>
                <a:cs typeface="Lato"/>
              </a:rPr>
              <a:t>đặc</a:t>
            </a:r>
            <a:r>
              <a:rPr lang="en-US" sz="1400">
                <a:latin typeface="Lato"/>
                <a:ea typeface="Lato"/>
                <a:cs typeface="Lato"/>
              </a:rPr>
              <a:t> </a:t>
            </a:r>
            <a:r>
              <a:rPr lang="en-US" sz="1400" err="1">
                <a:latin typeface="Lato"/>
                <a:ea typeface="Lato"/>
                <a:cs typeface="Lato"/>
              </a:rPr>
              <a:t>biệt</a:t>
            </a:r>
            <a:r>
              <a:rPr lang="en-US" sz="1400">
                <a:latin typeface="Lato"/>
                <a:ea typeface="Lato"/>
                <a:cs typeface="Lato"/>
              </a:rPr>
              <a:t>). </a:t>
            </a:r>
            <a:endParaRPr lang="en-US" sz="1400"/>
          </a:p>
          <a:p>
            <a:pPr marL="0" indent="0">
              <a:buNone/>
            </a:pPr>
            <a:r>
              <a:rPr lang="en-US" sz="1400" b="1" i="1" err="1">
                <a:latin typeface="Lato"/>
                <a:ea typeface="Lato"/>
                <a:cs typeface="Lato"/>
              </a:rPr>
              <a:t>Hệ</a:t>
            </a:r>
            <a:r>
              <a:rPr lang="en-US" sz="1400" b="1" i="1">
                <a:latin typeface="Lato"/>
                <a:ea typeface="Lato"/>
                <a:cs typeface="Lato"/>
              </a:rPr>
              <a:t> </a:t>
            </a:r>
            <a:r>
              <a:rPr lang="en-US" sz="1400" b="1" i="1" err="1">
                <a:latin typeface="Lato"/>
                <a:ea typeface="Lato"/>
                <a:cs typeface="Lato"/>
              </a:rPr>
              <a:t>thống</a:t>
            </a:r>
            <a:r>
              <a:rPr lang="en-US" sz="1400" b="1" i="1">
                <a:latin typeface="Lato"/>
                <a:ea typeface="Lato"/>
                <a:cs typeface="Lato"/>
              </a:rPr>
              <a:t> </a:t>
            </a:r>
            <a:r>
              <a:rPr lang="en-US" sz="1400" b="1" i="1" err="1">
                <a:latin typeface="Lato"/>
                <a:ea typeface="Lato"/>
                <a:cs typeface="Lato"/>
              </a:rPr>
              <a:t>kiểm</a:t>
            </a:r>
            <a:r>
              <a:rPr lang="en-US" sz="1400" b="1" i="1">
                <a:latin typeface="Lato"/>
                <a:ea typeface="Lato"/>
                <a:cs typeface="Lato"/>
              </a:rPr>
              <a:t> </a:t>
            </a:r>
            <a:r>
              <a:rPr lang="en-US" sz="1400" b="1" i="1" err="1">
                <a:latin typeface="Lato"/>
                <a:ea typeface="Lato"/>
                <a:cs typeface="Lato"/>
              </a:rPr>
              <a:t>tra</a:t>
            </a:r>
            <a:r>
              <a:rPr lang="en-US" sz="1400" b="1" i="1">
                <a:latin typeface="Lato"/>
                <a:ea typeface="Lato"/>
                <a:cs typeface="Lato"/>
              </a:rPr>
              <a:t> </a:t>
            </a:r>
            <a:r>
              <a:rPr lang="en-US" sz="1400" b="1" i="1" err="1">
                <a:latin typeface="Lato"/>
                <a:ea typeface="Lato"/>
                <a:cs typeface="Lato"/>
              </a:rPr>
              <a:t>tính</a:t>
            </a:r>
            <a:r>
              <a:rPr lang="en-US" sz="1400" b="1" i="1">
                <a:latin typeface="Lato"/>
                <a:ea typeface="Lato"/>
                <a:cs typeface="Lato"/>
              </a:rPr>
              <a:t> </a:t>
            </a:r>
            <a:r>
              <a:rPr lang="en-US" sz="1400" b="1" i="1" err="1">
                <a:latin typeface="Lato"/>
                <a:ea typeface="Lato"/>
                <a:cs typeface="Lato"/>
              </a:rPr>
              <a:t>khả</a:t>
            </a:r>
            <a:r>
              <a:rPr lang="en-US" sz="1400" b="1" i="1">
                <a:latin typeface="Lato"/>
                <a:ea typeface="Lato"/>
                <a:cs typeface="Lato"/>
              </a:rPr>
              <a:t> </a:t>
            </a:r>
            <a:r>
              <a:rPr lang="en-US" sz="1400" b="1" i="1" err="1">
                <a:latin typeface="Lato"/>
                <a:ea typeface="Lato"/>
                <a:cs typeface="Lato"/>
              </a:rPr>
              <a:t>dụng</a:t>
            </a:r>
            <a:r>
              <a:rPr lang="en-US" sz="1400" b="1" i="1">
                <a:latin typeface="Lato"/>
                <a:ea typeface="Lato"/>
                <a:cs typeface="Lato"/>
              </a:rPr>
              <a:t> </a:t>
            </a:r>
            <a:r>
              <a:rPr lang="en-US" sz="1400" b="1" i="1" err="1">
                <a:latin typeface="Lato"/>
                <a:ea typeface="Lato"/>
                <a:cs typeface="Lato"/>
              </a:rPr>
              <a:t>ngay</a:t>
            </a:r>
            <a:r>
              <a:rPr lang="en-US" sz="1400" b="1" i="1">
                <a:latin typeface="Lato"/>
                <a:ea typeface="Lato"/>
                <a:cs typeface="Lato"/>
              </a:rPr>
              <a:t> </a:t>
            </a:r>
            <a:r>
              <a:rPr lang="en-US" sz="1400" b="1" i="1" err="1">
                <a:latin typeface="Lato"/>
                <a:ea typeface="Lato"/>
                <a:cs typeface="Lato"/>
              </a:rPr>
              <a:t>trước</a:t>
            </a:r>
            <a:r>
              <a:rPr lang="en-US" sz="1400" b="1" i="1">
                <a:latin typeface="Lato"/>
                <a:ea typeface="Lato"/>
                <a:cs typeface="Lato"/>
              </a:rPr>
              <a:t> </a:t>
            </a:r>
            <a:r>
              <a:rPr lang="en-US" sz="1400" b="1" i="1" err="1">
                <a:latin typeface="Lato"/>
                <a:ea typeface="Lato"/>
                <a:cs typeface="Lato"/>
              </a:rPr>
              <a:t>khi</a:t>
            </a:r>
            <a:r>
              <a:rPr lang="en-US" sz="1400" b="1" i="1">
                <a:latin typeface="Lato"/>
                <a:ea typeface="Lato"/>
                <a:cs typeface="Lato"/>
              </a:rPr>
              <a:t> </a:t>
            </a:r>
            <a:r>
              <a:rPr lang="en-US" sz="1400" b="1" i="1" err="1">
                <a:latin typeface="Lato"/>
                <a:ea typeface="Lato"/>
                <a:cs typeface="Lato"/>
              </a:rPr>
              <a:t>xác</a:t>
            </a:r>
            <a:r>
              <a:rPr lang="en-US" sz="1400" b="1" i="1">
                <a:latin typeface="Lato"/>
                <a:ea typeface="Lato"/>
                <a:cs typeface="Lato"/>
              </a:rPr>
              <a:t> </a:t>
            </a:r>
            <a:r>
              <a:rPr lang="en-US" sz="1400" b="1" i="1" err="1">
                <a:latin typeface="Lato"/>
                <a:ea typeface="Lato"/>
                <a:cs typeface="Lato"/>
              </a:rPr>
              <a:t>nhận</a:t>
            </a:r>
            <a:r>
              <a:rPr lang="en-US" sz="1400" b="1" i="1">
                <a:latin typeface="Lato"/>
                <a:ea typeface="Lato"/>
                <a:cs typeface="Lato"/>
              </a:rPr>
              <a:t> </a:t>
            </a:r>
            <a:r>
              <a:rPr lang="en-US" sz="1400" b="1" i="1" err="1">
                <a:latin typeface="Lato"/>
                <a:ea typeface="Lato"/>
                <a:cs typeface="Lato"/>
              </a:rPr>
              <a:t>lịch</a:t>
            </a:r>
            <a:r>
              <a:rPr lang="en-US" sz="1400" b="1" i="1">
                <a:latin typeface="Lato"/>
                <a:ea typeface="Lato"/>
                <a:cs typeface="Lato"/>
              </a:rPr>
              <a:t> </a:t>
            </a:r>
            <a:r>
              <a:rPr lang="en-US" sz="1400" b="1" i="1" err="1">
                <a:latin typeface="Lato"/>
                <a:ea typeface="Lato"/>
                <a:cs typeface="Lato"/>
              </a:rPr>
              <a:t>hẹn</a:t>
            </a:r>
            <a:r>
              <a:rPr lang="en-US" sz="1400" b="1" i="1">
                <a:latin typeface="Lato"/>
                <a:ea typeface="Lato"/>
                <a:cs typeface="Lato"/>
              </a:rPr>
              <a:t>:</a:t>
            </a:r>
            <a:r>
              <a:rPr lang="en-US" sz="1400">
                <a:latin typeface="Lato"/>
                <a:ea typeface="Lato"/>
                <a:cs typeface="Lato"/>
              </a:rPr>
              <a:t> </a:t>
            </a:r>
            <a:endParaRPr lang="en-US" sz="1400"/>
          </a:p>
          <a:p>
            <a:pPr>
              <a:buFont typeface="Courier New" panose="020B0604020202020204" pitchFamily="34" charset="0"/>
              <a:buChar char="o"/>
            </a:pPr>
            <a:r>
              <a:rPr lang="en-US" sz="1400">
                <a:latin typeface="Lato"/>
                <a:ea typeface="Lato"/>
                <a:cs typeface="Lato"/>
              </a:rPr>
              <a:t>Nếu ca khám </a:t>
            </a:r>
            <a:r>
              <a:rPr lang="en-US" sz="1400">
                <a:solidFill>
                  <a:srgbClr val="C00000"/>
                </a:solidFill>
                <a:latin typeface="Lato"/>
                <a:ea typeface="Lato"/>
                <a:cs typeface="Lato"/>
              </a:rPr>
              <a:t>còn trống</a:t>
            </a:r>
            <a:r>
              <a:rPr lang="en-US" sz="1400">
                <a:solidFill>
                  <a:schemeClr val="accent2">
                    <a:lumMod val="76000"/>
                  </a:schemeClr>
                </a:solidFill>
                <a:latin typeface="Lato"/>
                <a:ea typeface="Lato"/>
                <a:cs typeface="Lato"/>
              </a:rPr>
              <a:t> </a:t>
            </a:r>
            <a:r>
              <a:rPr lang="en-US" sz="1400">
                <a:latin typeface="Lato"/>
                <a:ea typeface="Lato"/>
                <a:cs typeface="Lato"/>
              </a:rPr>
              <a:t>→ bệnh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đăng</a:t>
            </a:r>
            <a:r>
              <a:rPr lang="en-US" sz="1400">
                <a:latin typeface="Lato"/>
                <a:ea typeface="Lato"/>
                <a:cs typeface="Lato"/>
              </a:rPr>
              <a:t> </a:t>
            </a:r>
            <a:r>
              <a:rPr lang="en-US" sz="1400" err="1">
                <a:latin typeface="Lato"/>
                <a:ea typeface="Lato"/>
                <a:cs typeface="Lato"/>
              </a:rPr>
              <a:t>kí</a:t>
            </a:r>
            <a:r>
              <a:rPr lang="en-US" sz="1400">
                <a:latin typeface="Lato"/>
                <a:ea typeface="Lato"/>
                <a:cs typeface="Lato"/>
              </a:rPr>
              <a:t> </a:t>
            </a:r>
            <a:r>
              <a:rPr lang="en-US" sz="1400" err="1">
                <a:latin typeface="Lato"/>
                <a:ea typeface="Lato"/>
                <a:cs typeface="Lato"/>
              </a:rPr>
              <a:t>lịch</a:t>
            </a:r>
            <a:r>
              <a:rPr lang="en-US" sz="1400">
                <a:latin typeface="Lato"/>
                <a:ea typeface="Lato"/>
                <a:cs typeface="Lato"/>
              </a:rPr>
              <a:t> </a:t>
            </a:r>
            <a:r>
              <a:rPr lang="en-US" sz="1400" err="1">
                <a:latin typeface="Lato"/>
                <a:ea typeface="Lato"/>
                <a:cs typeface="Lato"/>
              </a:rPr>
              <a:t>hẹn</a:t>
            </a:r>
            <a:r>
              <a:rPr lang="en-US" sz="1400">
                <a:latin typeface="Lato"/>
                <a:ea typeface="Lato"/>
                <a:cs typeface="Lato"/>
              </a:rPr>
              <a:t>. Sau </a:t>
            </a:r>
            <a:r>
              <a:rPr lang="en-US" sz="1400" err="1">
                <a:latin typeface="Lato"/>
                <a:ea typeface="Lato"/>
                <a:cs typeface="Lato"/>
              </a:rPr>
              <a:t>khi</a:t>
            </a: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xác</a:t>
            </a:r>
            <a:r>
              <a:rPr lang="en-US" sz="1400">
                <a:latin typeface="Lato"/>
                <a:ea typeface="Lato"/>
                <a:cs typeface="Lato"/>
              </a:rPr>
              <a:t> </a:t>
            </a:r>
            <a:r>
              <a:rPr lang="en-US" sz="1400" err="1">
                <a:latin typeface="Lato"/>
                <a:ea typeface="Lato"/>
                <a:cs typeface="Lato"/>
              </a:rPr>
              <a:t>nhận</a:t>
            </a:r>
            <a:r>
              <a:rPr lang="en-US" sz="1400">
                <a:latin typeface="Lato"/>
                <a:ea typeface="Lato"/>
                <a:cs typeface="Lato"/>
              </a:rPr>
              <a:t> đặt </a:t>
            </a:r>
            <a:r>
              <a:rPr lang="en-US" sz="1400" err="1">
                <a:latin typeface="Lato"/>
                <a:ea typeface="Lato"/>
                <a:cs typeface="Lato"/>
              </a:rPr>
              <a:t>lịch</a:t>
            </a:r>
            <a:r>
              <a:rPr lang="en-US" sz="1400">
                <a:latin typeface="Lato"/>
                <a:ea typeface="Lato"/>
                <a:cs typeface="Lato"/>
              </a:rPr>
              <a:t>, </a:t>
            </a:r>
            <a:r>
              <a:rPr lang="en-US" sz="1400" err="1">
                <a:latin typeface="Lato"/>
                <a:ea typeface="Lato"/>
                <a:cs typeface="Lato"/>
              </a:rPr>
              <a:t>hệ</a:t>
            </a:r>
            <a:r>
              <a:rPr lang="en-US" sz="1400">
                <a:latin typeface="Lato"/>
                <a:ea typeface="Lato"/>
                <a:cs typeface="Lato"/>
              </a:rPr>
              <a:t> </a:t>
            </a:r>
            <a:r>
              <a:rPr lang="en-US" sz="1400" err="1">
                <a:latin typeface="Lato"/>
                <a:ea typeface="Lato"/>
                <a:cs typeface="Lato"/>
              </a:rPr>
              <a:t>thống</a:t>
            </a:r>
            <a:r>
              <a:rPr lang="en-US" sz="1400">
                <a:latin typeface="Lato"/>
                <a:ea typeface="Lato"/>
                <a:cs typeface="Lato"/>
              </a:rPr>
              <a:t> </a:t>
            </a:r>
            <a:r>
              <a:rPr lang="en-US" sz="1400" err="1">
                <a:latin typeface="Lato"/>
                <a:ea typeface="Lato"/>
                <a:cs typeface="Lato"/>
              </a:rPr>
              <a:t>tạo</a:t>
            </a:r>
            <a:r>
              <a:rPr lang="en-US" sz="1400">
                <a:latin typeface="Lato"/>
                <a:ea typeface="Lato"/>
                <a:cs typeface="Lato"/>
              </a:rPr>
              <a:t> </a:t>
            </a:r>
            <a:r>
              <a:rPr lang="en-US" sz="1400" err="1">
                <a:latin typeface="Lato"/>
                <a:ea typeface="Lato"/>
                <a:cs typeface="Lato"/>
              </a:rPr>
              <a:t>lịch</a:t>
            </a:r>
            <a:r>
              <a:rPr lang="en-US" sz="1400">
                <a:latin typeface="Lato"/>
                <a:ea typeface="Lato"/>
                <a:cs typeface="Lato"/>
              </a:rPr>
              <a:t> </a:t>
            </a:r>
            <a:r>
              <a:rPr lang="en-US" sz="1400" err="1">
                <a:latin typeface="Lato"/>
                <a:ea typeface="Lato"/>
                <a:cs typeface="Lato"/>
              </a:rPr>
              <a:t>hẹn</a:t>
            </a:r>
            <a:r>
              <a:rPr lang="en-US" sz="1400">
                <a:latin typeface="Lato"/>
                <a:ea typeface="Lato"/>
                <a:cs typeface="Lato"/>
              </a:rPr>
              <a:t> </a:t>
            </a:r>
            <a:r>
              <a:rPr lang="en-US" sz="1400" err="1">
                <a:latin typeface="Lato"/>
                <a:ea typeface="Lato"/>
                <a:cs typeface="Lato"/>
              </a:rPr>
              <a:t>với</a:t>
            </a:r>
            <a:r>
              <a:rPr lang="en-US" sz="1400">
                <a:latin typeface="Lato"/>
                <a:ea typeface="Lato"/>
                <a:cs typeface="Lato"/>
              </a:rPr>
              <a:t> </a:t>
            </a:r>
            <a:r>
              <a:rPr lang="en-US" sz="1400" err="1">
                <a:latin typeface="Lato"/>
                <a:ea typeface="Lato"/>
                <a:cs typeface="Lato"/>
              </a:rPr>
              <a:t>trạng</a:t>
            </a:r>
            <a:r>
              <a:rPr lang="en-US" sz="1400">
                <a:latin typeface="Lato"/>
                <a:ea typeface="Lato"/>
                <a:cs typeface="Lato"/>
              </a:rPr>
              <a:t> </a:t>
            </a:r>
            <a:r>
              <a:rPr lang="en-US" sz="1400" err="1">
                <a:latin typeface="Lato"/>
                <a:ea typeface="Lato"/>
                <a:cs typeface="Lato"/>
              </a:rPr>
              <a:t>thái</a:t>
            </a:r>
            <a:r>
              <a:rPr lang="en-US" sz="1400">
                <a:latin typeface="Lato"/>
                <a:ea typeface="Lato"/>
                <a:cs typeface="Lato"/>
              </a:rPr>
              <a:t> </a:t>
            </a:r>
            <a:r>
              <a:rPr lang="en-US" sz="1400" b="1">
                <a:solidFill>
                  <a:schemeClr val="accent1">
                    <a:lumMod val="49000"/>
                  </a:schemeClr>
                </a:solidFill>
                <a:latin typeface="Lato"/>
                <a:ea typeface="Lato"/>
                <a:cs typeface="Lato"/>
              </a:rPr>
              <a:t>“Đã </a:t>
            </a:r>
            <a:r>
              <a:rPr lang="en-US" sz="1400" b="1" err="1">
                <a:solidFill>
                  <a:schemeClr val="accent1">
                    <a:lumMod val="49000"/>
                  </a:schemeClr>
                </a:solidFill>
                <a:latin typeface="Lato"/>
                <a:ea typeface="Lato"/>
                <a:cs typeface="Lato"/>
              </a:rPr>
              <a:t>đặt</a:t>
            </a:r>
            <a:r>
              <a:rPr lang="en-US" sz="1400" b="1">
                <a:solidFill>
                  <a:schemeClr val="accent1">
                    <a:lumMod val="49000"/>
                  </a:schemeClr>
                </a:solidFill>
                <a:latin typeface="Lato"/>
                <a:ea typeface="Lato"/>
                <a:cs typeface="Lato"/>
              </a:rPr>
              <a:t>”</a:t>
            </a:r>
            <a:r>
              <a:rPr lang="en-US" sz="1400">
                <a:latin typeface="Lato"/>
                <a:ea typeface="Lato"/>
                <a:cs typeface="Lato"/>
              </a:rPr>
              <a:t> </a:t>
            </a:r>
            <a:r>
              <a:rPr lang="en-US" sz="1400" err="1">
                <a:latin typeface="Lato"/>
                <a:ea typeface="Lato"/>
                <a:cs typeface="Lato"/>
              </a:rPr>
              <a:t>và</a:t>
            </a:r>
            <a:r>
              <a:rPr lang="en-US" sz="1400">
                <a:latin typeface="Lato"/>
                <a:ea typeface="Lato"/>
                <a:cs typeface="Lato"/>
              </a:rPr>
              <a:t> </a:t>
            </a:r>
            <a:r>
              <a:rPr lang="en-US" sz="1400" err="1">
                <a:latin typeface="Lato"/>
                <a:ea typeface="Lato"/>
                <a:cs typeface="Lato"/>
              </a:rPr>
              <a:t>cập</a:t>
            </a:r>
            <a:r>
              <a:rPr lang="en-US" sz="1400">
                <a:latin typeface="Lato"/>
                <a:ea typeface="Lato"/>
                <a:cs typeface="Lato"/>
              </a:rPr>
              <a:t> </a:t>
            </a:r>
            <a:r>
              <a:rPr lang="en-US" sz="1400" err="1">
                <a:latin typeface="Lato"/>
                <a:ea typeface="Lato"/>
                <a:cs typeface="Lato"/>
              </a:rPr>
              <a:t>nhật</a:t>
            </a:r>
            <a:r>
              <a:rPr lang="en-US" sz="1400">
                <a:latin typeface="Lato"/>
                <a:ea typeface="Lato"/>
                <a:cs typeface="Lato"/>
              </a:rPr>
              <a:t> trạng thái ca </a:t>
            </a:r>
            <a:r>
              <a:rPr lang="en-US" sz="1400" err="1">
                <a:latin typeface="Lato"/>
                <a:ea typeface="Lato"/>
                <a:cs typeface="Lato"/>
              </a:rPr>
              <a:t>làm</a:t>
            </a:r>
            <a:r>
              <a:rPr lang="en-US" sz="1400">
                <a:latin typeface="Lato"/>
                <a:ea typeface="Lato"/>
                <a:cs typeface="Lato"/>
              </a:rPr>
              <a:t> </a:t>
            </a:r>
            <a:r>
              <a:rPr lang="en-US" sz="1400" err="1">
                <a:latin typeface="Lato"/>
                <a:ea typeface="Lato"/>
                <a:cs typeface="Lato"/>
              </a:rPr>
              <a:t>việc</a:t>
            </a:r>
            <a:r>
              <a:rPr lang="en-US" sz="1400">
                <a:latin typeface="Lato"/>
                <a:ea typeface="Lato"/>
                <a:cs typeface="Lato"/>
              </a:rPr>
              <a:t> </a:t>
            </a:r>
            <a:r>
              <a:rPr lang="en-US" sz="1400" err="1">
                <a:latin typeface="Lato"/>
                <a:ea typeface="Lato"/>
                <a:cs typeface="Lato"/>
              </a:rPr>
              <a:t>đó</a:t>
            </a:r>
            <a:r>
              <a:rPr lang="en-US" sz="1400">
                <a:latin typeface="Lato"/>
                <a:ea typeface="Lato"/>
                <a:cs typeface="Lato"/>
              </a:rPr>
              <a:t> </a:t>
            </a:r>
            <a:r>
              <a:rPr lang="en-US" sz="1400" err="1">
                <a:latin typeface="Lato"/>
                <a:ea typeface="Lato"/>
                <a:cs typeface="Lato"/>
              </a:rPr>
              <a:t>của</a:t>
            </a:r>
            <a:r>
              <a:rPr lang="en-US" sz="1400">
                <a:latin typeface="Lato"/>
                <a:ea typeface="Lato"/>
                <a:cs typeface="Lato"/>
              </a:rPr>
              <a:t> </a:t>
            </a:r>
            <a:r>
              <a:rPr lang="en-US" sz="1400" err="1">
                <a:latin typeface="Lato"/>
                <a:ea typeface="Lato"/>
                <a:cs typeface="Lato"/>
              </a:rPr>
              <a:t>bác</a:t>
            </a:r>
            <a:r>
              <a:rPr lang="en-US" sz="1400">
                <a:latin typeface="Lato"/>
                <a:ea typeface="Lato"/>
                <a:cs typeface="Lato"/>
              </a:rPr>
              <a:t> </a:t>
            </a:r>
            <a:r>
              <a:rPr lang="en-US" sz="1400" err="1">
                <a:latin typeface="Lato"/>
                <a:ea typeface="Lato"/>
                <a:cs typeface="Lato"/>
              </a:rPr>
              <a:t>sĩ</a:t>
            </a:r>
            <a:r>
              <a:rPr lang="en-US" sz="1400">
                <a:latin typeface="Lato"/>
                <a:ea typeface="Lato"/>
                <a:cs typeface="Lato"/>
              </a:rPr>
              <a:t> </a:t>
            </a:r>
            <a:r>
              <a:rPr lang="en-US" sz="1400" err="1">
                <a:latin typeface="Lato"/>
                <a:ea typeface="Lato"/>
                <a:cs typeface="Lato"/>
              </a:rPr>
              <a:t>là</a:t>
            </a:r>
            <a:r>
              <a:rPr lang="en-US" sz="1400">
                <a:latin typeface="Lato"/>
                <a:ea typeface="Lato"/>
                <a:cs typeface="Lato"/>
              </a:rPr>
              <a:t> </a:t>
            </a:r>
            <a:r>
              <a:rPr lang="en-US" sz="1400" b="1">
                <a:solidFill>
                  <a:schemeClr val="accent1">
                    <a:lumMod val="49000"/>
                  </a:schemeClr>
                </a:solidFill>
                <a:latin typeface="Lato"/>
                <a:ea typeface="Lato"/>
                <a:cs typeface="Lato"/>
              </a:rPr>
              <a:t>“</a:t>
            </a:r>
            <a:r>
              <a:rPr lang="en-US" sz="1400" b="1" err="1">
                <a:solidFill>
                  <a:schemeClr val="accent1">
                    <a:lumMod val="49000"/>
                  </a:schemeClr>
                </a:solidFill>
                <a:latin typeface="Lato"/>
                <a:ea typeface="Lato"/>
                <a:cs typeface="Lato"/>
              </a:rPr>
              <a:t>Bận</a:t>
            </a:r>
            <a:r>
              <a:rPr lang="en-US" sz="1400" b="1">
                <a:solidFill>
                  <a:schemeClr val="accent1">
                    <a:lumMod val="49000"/>
                  </a:schemeClr>
                </a:solidFill>
                <a:latin typeface="Lato"/>
                <a:ea typeface="Lato"/>
                <a:cs typeface="Lato"/>
              </a:rPr>
              <a:t>”</a:t>
            </a:r>
            <a:r>
              <a:rPr lang="en-US" sz="1400">
                <a:latin typeface="Lato"/>
                <a:ea typeface="Lato"/>
                <a:cs typeface="Lato"/>
              </a:rPr>
              <a:t>. Sau </a:t>
            </a:r>
            <a:r>
              <a:rPr lang="en-US" sz="1400" err="1">
                <a:latin typeface="Lato"/>
                <a:ea typeface="Lato"/>
                <a:cs typeface="Lato"/>
              </a:rPr>
              <a:t>đó</a:t>
            </a:r>
            <a:r>
              <a:rPr lang="en-US" sz="1400">
                <a:latin typeface="Lato"/>
                <a:ea typeface="Lato"/>
                <a:cs typeface="Lato"/>
              </a:rPr>
              <a:t>, </a:t>
            </a:r>
            <a:r>
              <a:rPr lang="en-US" sz="1400" err="1">
                <a:latin typeface="Lato"/>
                <a:ea typeface="Lato"/>
                <a:cs typeface="Lato"/>
              </a:rPr>
              <a:t>hệ</a:t>
            </a:r>
            <a:r>
              <a:rPr lang="en-US" sz="1400">
                <a:latin typeface="Lato"/>
                <a:ea typeface="Lato"/>
                <a:cs typeface="Lato"/>
              </a:rPr>
              <a:t> </a:t>
            </a:r>
            <a:r>
              <a:rPr lang="en-US" sz="1400" err="1">
                <a:latin typeface="Lato"/>
                <a:ea typeface="Lato"/>
                <a:cs typeface="Lato"/>
              </a:rPr>
              <a:t>thống</a:t>
            </a:r>
            <a:r>
              <a:rPr lang="en-US" sz="1400">
                <a:latin typeface="Lato"/>
                <a:ea typeface="Lato"/>
                <a:cs typeface="Lato"/>
              </a:rPr>
              <a:t> </a:t>
            </a:r>
            <a:r>
              <a:rPr lang="en-US" sz="1400" err="1">
                <a:latin typeface="Lato"/>
                <a:ea typeface="Lato"/>
                <a:cs typeface="Lato"/>
              </a:rPr>
              <a:t>gửi</a:t>
            </a:r>
            <a:r>
              <a:rPr lang="en-US" sz="1400">
                <a:latin typeface="Lato"/>
                <a:ea typeface="Lato"/>
                <a:cs typeface="Lato"/>
              </a:rPr>
              <a:t> </a:t>
            </a:r>
            <a:r>
              <a:rPr lang="en-US" sz="1400" err="1">
                <a:latin typeface="Lato"/>
                <a:ea typeface="Lato"/>
                <a:cs typeface="Lato"/>
              </a:rPr>
              <a:t>thông</a:t>
            </a:r>
            <a:r>
              <a:rPr lang="en-US" sz="1400">
                <a:latin typeface="Lato"/>
                <a:ea typeface="Lato"/>
                <a:cs typeface="Lato"/>
              </a:rPr>
              <a:t> </a:t>
            </a:r>
            <a:r>
              <a:rPr lang="en-US" sz="1400" err="1">
                <a:latin typeface="Lato"/>
                <a:ea typeface="Lato"/>
                <a:cs typeface="Lato"/>
              </a:rPr>
              <a:t>báo</a:t>
            </a:r>
            <a:r>
              <a:rPr lang="en-US" sz="1400">
                <a:latin typeface="Lato"/>
                <a:ea typeface="Lato"/>
                <a:cs typeface="Lato"/>
              </a:rPr>
              <a:t> </a:t>
            </a:r>
            <a:r>
              <a:rPr lang="en-US" sz="1400" err="1">
                <a:latin typeface="Lato"/>
                <a:ea typeface="Lato"/>
                <a:cs typeface="Lato"/>
              </a:rPr>
              <a:t>đến</a:t>
            </a: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và</a:t>
            </a:r>
            <a:r>
              <a:rPr lang="en-US" sz="1400">
                <a:latin typeface="Lato"/>
                <a:ea typeface="Lato"/>
                <a:cs typeface="Lato"/>
              </a:rPr>
              <a:t> </a:t>
            </a:r>
            <a:r>
              <a:rPr lang="en-US" sz="1400" err="1">
                <a:latin typeface="Lato"/>
                <a:ea typeface="Lato"/>
                <a:cs typeface="Lato"/>
              </a:rPr>
              <a:t>bác</a:t>
            </a:r>
            <a:r>
              <a:rPr lang="en-US" sz="1400">
                <a:latin typeface="Lato"/>
                <a:ea typeface="Lato"/>
                <a:cs typeface="Lato"/>
              </a:rPr>
              <a:t> </a:t>
            </a:r>
            <a:r>
              <a:rPr lang="en-US" sz="1400" err="1">
                <a:latin typeface="Lato"/>
                <a:ea typeface="Lato"/>
                <a:cs typeface="Lato"/>
              </a:rPr>
              <a:t>sĩ</a:t>
            </a:r>
            <a:r>
              <a:rPr lang="en-US" sz="1400">
                <a:latin typeface="Lato"/>
                <a:ea typeface="Lato"/>
                <a:cs typeface="Lato"/>
              </a:rPr>
              <a:t>. </a:t>
            </a:r>
            <a:endParaRPr lang="en-US" sz="1400"/>
          </a:p>
          <a:p>
            <a:pPr>
              <a:buFont typeface="Courier New" panose="020B0604020202020204" pitchFamily="34" charset="0"/>
              <a:buChar char="o"/>
            </a:pPr>
            <a:r>
              <a:rPr lang="en-US" sz="1400">
                <a:latin typeface="Lato"/>
                <a:ea typeface="Lato"/>
                <a:cs typeface="Lato"/>
              </a:rPr>
              <a:t>Nếu ca khám đó </a:t>
            </a:r>
            <a:r>
              <a:rPr lang="en-US" sz="1400">
                <a:solidFill>
                  <a:srgbClr val="C00000"/>
                </a:solidFill>
                <a:latin typeface="Lato"/>
                <a:ea typeface="Lato"/>
                <a:cs typeface="Lato"/>
              </a:rPr>
              <a:t>đã có người đặt</a:t>
            </a:r>
            <a:r>
              <a:rPr lang="en-US" sz="1400">
                <a:latin typeface="Lato"/>
                <a:ea typeface="Lato"/>
                <a:cs typeface="Lato"/>
              </a:rPr>
              <a:t> (trường hợp ca khám đã bị đặt bởi người khác trong thời gian chờ) → hiển </a:t>
            </a:r>
            <a:r>
              <a:rPr lang="en-US" sz="1400" err="1">
                <a:latin typeface="Lato"/>
                <a:ea typeface="Lato"/>
                <a:cs typeface="Lato"/>
              </a:rPr>
              <a:t>thị</a:t>
            </a:r>
            <a:r>
              <a:rPr lang="en-US" sz="1400">
                <a:latin typeface="Lato"/>
                <a:ea typeface="Lato"/>
                <a:cs typeface="Lato"/>
              </a:rPr>
              <a:t> </a:t>
            </a:r>
            <a:r>
              <a:rPr lang="en-US" sz="1400" err="1">
                <a:latin typeface="Lato"/>
                <a:ea typeface="Lato"/>
                <a:cs typeface="Lato"/>
              </a:rPr>
              <a:t>thông</a:t>
            </a:r>
            <a:r>
              <a:rPr lang="en-US" sz="1400">
                <a:latin typeface="Lato"/>
                <a:ea typeface="Lato"/>
                <a:cs typeface="Lato"/>
              </a:rPr>
              <a:t> </a:t>
            </a:r>
            <a:r>
              <a:rPr lang="en-US" sz="1400" err="1">
                <a:latin typeface="Lato"/>
                <a:ea typeface="Lato"/>
                <a:cs typeface="Lato"/>
              </a:rPr>
              <a:t>báo</a:t>
            </a:r>
            <a:r>
              <a:rPr lang="en-US" sz="1400">
                <a:latin typeface="Lato"/>
                <a:ea typeface="Lato"/>
                <a:cs typeface="Lato"/>
              </a:rPr>
              <a:t>: </a:t>
            </a:r>
            <a:r>
              <a:rPr lang="en-US" sz="1400">
                <a:solidFill>
                  <a:schemeClr val="accent2">
                    <a:lumMod val="49000"/>
                  </a:schemeClr>
                </a:solidFill>
                <a:latin typeface="Lato"/>
                <a:ea typeface="Lato"/>
                <a:cs typeface="Lato"/>
              </a:rPr>
              <a:t>“</a:t>
            </a:r>
            <a:r>
              <a:rPr lang="en-US" sz="1400" err="1">
                <a:solidFill>
                  <a:schemeClr val="accent2">
                    <a:lumMod val="49000"/>
                  </a:schemeClr>
                </a:solidFill>
                <a:latin typeface="Lato"/>
                <a:ea typeface="Lato"/>
                <a:cs typeface="Lato"/>
              </a:rPr>
              <a:t>Lịch</a:t>
            </a:r>
            <a:r>
              <a:rPr lang="en-US" sz="1400">
                <a:solidFill>
                  <a:schemeClr val="accent2">
                    <a:lumMod val="49000"/>
                  </a:schemeClr>
                </a:solidFill>
                <a:latin typeface="Lato"/>
                <a:ea typeface="Lato"/>
                <a:cs typeface="Lato"/>
              </a:rPr>
              <a:t> </a:t>
            </a:r>
            <a:r>
              <a:rPr lang="en-US" sz="1400" err="1">
                <a:solidFill>
                  <a:schemeClr val="accent2">
                    <a:lumMod val="49000"/>
                  </a:schemeClr>
                </a:solidFill>
                <a:latin typeface="Lato"/>
                <a:ea typeface="Lato"/>
                <a:cs typeface="Lato"/>
              </a:rPr>
              <a:t>hẹn</a:t>
            </a:r>
            <a:r>
              <a:rPr lang="en-US" sz="1400">
                <a:solidFill>
                  <a:schemeClr val="accent2">
                    <a:lumMod val="49000"/>
                  </a:schemeClr>
                </a:solidFill>
                <a:latin typeface="Lato"/>
                <a:ea typeface="Lato"/>
                <a:cs typeface="Lato"/>
              </a:rPr>
              <a:t> </a:t>
            </a:r>
            <a:r>
              <a:rPr lang="en-US" sz="1400" err="1">
                <a:solidFill>
                  <a:schemeClr val="accent2">
                    <a:lumMod val="49000"/>
                  </a:schemeClr>
                </a:solidFill>
                <a:latin typeface="Lato"/>
                <a:ea typeface="Lato"/>
                <a:cs typeface="Lato"/>
              </a:rPr>
              <a:t>không</a:t>
            </a:r>
            <a:r>
              <a:rPr lang="en-US" sz="1400">
                <a:solidFill>
                  <a:schemeClr val="accent2">
                    <a:lumMod val="49000"/>
                  </a:schemeClr>
                </a:solidFill>
                <a:latin typeface="Lato"/>
                <a:ea typeface="Lato"/>
                <a:cs typeface="Lato"/>
              </a:rPr>
              <a:t> </a:t>
            </a:r>
            <a:r>
              <a:rPr lang="en-US" sz="1400" err="1">
                <a:solidFill>
                  <a:schemeClr val="accent2">
                    <a:lumMod val="49000"/>
                  </a:schemeClr>
                </a:solidFill>
                <a:latin typeface="Lato"/>
                <a:ea typeface="Lato"/>
                <a:cs typeface="Lato"/>
              </a:rPr>
              <a:t>khả</a:t>
            </a:r>
            <a:r>
              <a:rPr lang="en-US" sz="1400">
                <a:solidFill>
                  <a:schemeClr val="accent2">
                    <a:lumMod val="49000"/>
                  </a:schemeClr>
                </a:solidFill>
                <a:latin typeface="Lato"/>
                <a:ea typeface="Lato"/>
                <a:cs typeface="Lato"/>
              </a:rPr>
              <a:t> </a:t>
            </a:r>
            <a:r>
              <a:rPr lang="en-US" sz="1400" err="1">
                <a:solidFill>
                  <a:schemeClr val="accent2">
                    <a:lumMod val="49000"/>
                  </a:schemeClr>
                </a:solidFill>
                <a:latin typeface="Lato"/>
                <a:ea typeface="Lato"/>
                <a:cs typeface="Lato"/>
              </a:rPr>
              <a:t>dụng</a:t>
            </a:r>
            <a:r>
              <a:rPr lang="en-US" sz="1400">
                <a:solidFill>
                  <a:schemeClr val="accent2">
                    <a:lumMod val="49000"/>
                  </a:schemeClr>
                </a:solidFill>
                <a:latin typeface="Lato"/>
                <a:ea typeface="Lato"/>
                <a:cs typeface="Lato"/>
              </a:rPr>
              <a:t>, </a:t>
            </a:r>
            <a:r>
              <a:rPr lang="en-US" sz="1400" err="1">
                <a:solidFill>
                  <a:schemeClr val="accent2">
                    <a:lumMod val="49000"/>
                  </a:schemeClr>
                </a:solidFill>
                <a:latin typeface="Lato"/>
                <a:ea typeface="Lato"/>
                <a:cs typeface="Lato"/>
              </a:rPr>
              <a:t>vui</a:t>
            </a:r>
            <a:r>
              <a:rPr lang="en-US" sz="1400">
                <a:solidFill>
                  <a:schemeClr val="accent2">
                    <a:lumMod val="49000"/>
                  </a:schemeClr>
                </a:solidFill>
                <a:latin typeface="Lato"/>
                <a:ea typeface="Lato"/>
                <a:cs typeface="Lato"/>
              </a:rPr>
              <a:t> </a:t>
            </a:r>
            <a:r>
              <a:rPr lang="en-US" sz="1400" err="1">
                <a:solidFill>
                  <a:schemeClr val="accent2">
                    <a:lumMod val="49000"/>
                  </a:schemeClr>
                </a:solidFill>
                <a:latin typeface="Lato"/>
                <a:ea typeface="Lato"/>
                <a:cs typeface="Lato"/>
              </a:rPr>
              <a:t>lòng</a:t>
            </a:r>
            <a:r>
              <a:rPr lang="en-US" sz="1400">
                <a:solidFill>
                  <a:schemeClr val="accent2">
                    <a:lumMod val="49000"/>
                  </a:schemeClr>
                </a:solidFill>
                <a:latin typeface="Lato"/>
                <a:ea typeface="Lato"/>
                <a:cs typeface="Lato"/>
              </a:rPr>
              <a:t> </a:t>
            </a:r>
            <a:r>
              <a:rPr lang="en-US" sz="1400" err="1">
                <a:solidFill>
                  <a:schemeClr val="accent2">
                    <a:lumMod val="49000"/>
                  </a:schemeClr>
                </a:solidFill>
                <a:latin typeface="Lato"/>
                <a:ea typeface="Lato"/>
                <a:cs typeface="Lato"/>
              </a:rPr>
              <a:t>chọn</a:t>
            </a:r>
            <a:r>
              <a:rPr lang="en-US" sz="1400">
                <a:solidFill>
                  <a:schemeClr val="accent2">
                    <a:lumMod val="49000"/>
                  </a:schemeClr>
                </a:solidFill>
                <a:latin typeface="Lato"/>
                <a:ea typeface="Lato"/>
                <a:cs typeface="Lato"/>
              </a:rPr>
              <a:t> </a:t>
            </a:r>
            <a:r>
              <a:rPr lang="en-US" sz="1400" err="1">
                <a:solidFill>
                  <a:schemeClr val="accent2">
                    <a:lumMod val="49000"/>
                  </a:schemeClr>
                </a:solidFill>
                <a:latin typeface="Lato"/>
                <a:ea typeface="Lato"/>
                <a:cs typeface="Lato"/>
              </a:rPr>
              <a:t>khung</a:t>
            </a:r>
            <a:r>
              <a:rPr lang="en-US" sz="1400">
                <a:solidFill>
                  <a:schemeClr val="accent2">
                    <a:lumMod val="49000"/>
                  </a:schemeClr>
                </a:solidFill>
                <a:latin typeface="Lato"/>
                <a:ea typeface="Lato"/>
                <a:cs typeface="Lato"/>
              </a:rPr>
              <a:t> </a:t>
            </a:r>
            <a:r>
              <a:rPr lang="en-US" sz="1400" err="1">
                <a:solidFill>
                  <a:schemeClr val="accent2">
                    <a:lumMod val="49000"/>
                  </a:schemeClr>
                </a:solidFill>
                <a:latin typeface="Lato"/>
                <a:ea typeface="Lato"/>
                <a:cs typeface="Lato"/>
              </a:rPr>
              <a:t>giờ</a:t>
            </a:r>
            <a:r>
              <a:rPr lang="en-US" sz="1400">
                <a:solidFill>
                  <a:schemeClr val="accent2">
                    <a:lumMod val="49000"/>
                  </a:schemeClr>
                </a:solidFill>
                <a:latin typeface="Lato"/>
                <a:ea typeface="Lato"/>
                <a:cs typeface="Lato"/>
              </a:rPr>
              <a:t> </a:t>
            </a:r>
            <a:r>
              <a:rPr lang="en-US" sz="1400" err="1">
                <a:solidFill>
                  <a:schemeClr val="accent2">
                    <a:lumMod val="49000"/>
                  </a:schemeClr>
                </a:solidFill>
                <a:latin typeface="Lato"/>
                <a:ea typeface="Lato"/>
                <a:cs typeface="Lato"/>
              </a:rPr>
              <a:t>khác</a:t>
            </a:r>
            <a:r>
              <a:rPr lang="en-US" sz="1400">
                <a:solidFill>
                  <a:schemeClr val="accent2">
                    <a:lumMod val="49000"/>
                  </a:schemeClr>
                </a:solidFill>
                <a:latin typeface="Lato"/>
                <a:ea typeface="Lato"/>
                <a:cs typeface="Lato"/>
              </a:rPr>
              <a:t>.”</a:t>
            </a:r>
            <a:endParaRPr lang="en-US" sz="1400">
              <a:solidFill>
                <a:schemeClr val="accent2">
                  <a:lumMod val="49000"/>
                </a:schemeClr>
              </a:solidFill>
            </a:endParaRPr>
          </a:p>
          <a:p>
            <a:pPr marL="0" indent="0">
              <a:buNone/>
            </a:pPr>
            <a:r>
              <a:rPr lang="en-US" sz="1400" b="1" i="1">
                <a:latin typeface="Lato"/>
                <a:ea typeface="Lato"/>
                <a:cs typeface="Lato"/>
              </a:rPr>
              <a:t>Lưu ý: </a:t>
            </a:r>
            <a:r>
              <a:rPr lang="en-US" sz="1400">
                <a:latin typeface="Lato"/>
                <a:ea typeface="Lato"/>
                <a:cs typeface="Lato"/>
              </a:rPr>
              <a:t>Một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có</a:t>
            </a:r>
            <a:r>
              <a:rPr lang="en-US" sz="1400">
                <a:latin typeface="Lato"/>
                <a:ea typeface="Lato"/>
                <a:cs typeface="Lato"/>
              </a:rPr>
              <a:t> </a:t>
            </a:r>
            <a:r>
              <a:rPr lang="en-US" sz="1400" err="1">
                <a:latin typeface="Lato"/>
                <a:ea typeface="Lato"/>
                <a:cs typeface="Lato"/>
              </a:rPr>
              <a:t>thể</a:t>
            </a:r>
            <a:r>
              <a:rPr lang="en-US" sz="1400">
                <a:latin typeface="Lato"/>
                <a:ea typeface="Lato"/>
                <a:cs typeface="Lato"/>
              </a:rPr>
              <a:t> </a:t>
            </a:r>
            <a:r>
              <a:rPr lang="en-US" sz="1400" err="1">
                <a:latin typeface="Lato"/>
                <a:ea typeface="Lato"/>
                <a:cs typeface="Lato"/>
              </a:rPr>
              <a:t>đặt</a:t>
            </a:r>
            <a:r>
              <a:rPr lang="en-US" sz="1400">
                <a:latin typeface="Lato"/>
                <a:ea typeface="Lato"/>
                <a:cs typeface="Lato"/>
              </a:rPr>
              <a:t> </a:t>
            </a:r>
            <a:r>
              <a:rPr lang="en-US" sz="1400" err="1">
                <a:latin typeface="Lato"/>
                <a:ea typeface="Lato"/>
                <a:cs typeface="Lato"/>
              </a:rPr>
              <a:t>nhiều</a:t>
            </a:r>
            <a:r>
              <a:rPr lang="en-US" sz="1400">
                <a:latin typeface="Lato"/>
                <a:ea typeface="Lato"/>
                <a:cs typeface="Lato"/>
              </a:rPr>
              <a:t> </a:t>
            </a:r>
            <a:r>
              <a:rPr lang="en-US" sz="1400" err="1">
                <a:latin typeface="Lato"/>
                <a:ea typeface="Lato"/>
                <a:cs typeface="Lato"/>
              </a:rPr>
              <a:t>lịch</a:t>
            </a:r>
            <a:r>
              <a:rPr lang="en-US" sz="1400">
                <a:latin typeface="Lato"/>
                <a:ea typeface="Lato"/>
                <a:cs typeface="Lato"/>
              </a:rPr>
              <a:t> </a:t>
            </a:r>
            <a:r>
              <a:rPr lang="en-US" sz="1400" err="1">
                <a:latin typeface="Lato"/>
                <a:ea typeface="Lato"/>
                <a:cs typeface="Lato"/>
              </a:rPr>
              <a:t>hẹn</a:t>
            </a:r>
            <a:r>
              <a:rPr lang="en-US" sz="1400">
                <a:latin typeface="Lato"/>
                <a:ea typeface="Lato"/>
                <a:cs typeface="Lato"/>
              </a:rPr>
              <a:t> </a:t>
            </a:r>
            <a:r>
              <a:rPr lang="en-US" sz="1400" err="1">
                <a:latin typeface="Lato"/>
                <a:ea typeface="Lato"/>
                <a:cs typeface="Lato"/>
              </a:rPr>
              <a:t>khác</a:t>
            </a:r>
            <a:r>
              <a:rPr lang="en-US" sz="1400">
                <a:latin typeface="Lato"/>
                <a:ea typeface="Lato"/>
                <a:cs typeface="Lato"/>
              </a:rPr>
              <a:t> </a:t>
            </a:r>
            <a:r>
              <a:rPr lang="en-US" sz="1400" err="1">
                <a:latin typeface="Lato"/>
                <a:ea typeface="Lato"/>
                <a:cs typeface="Lato"/>
              </a:rPr>
              <a:t>nhau</a:t>
            </a:r>
            <a:r>
              <a:rPr lang="en-US" sz="1400">
                <a:latin typeface="Lato"/>
                <a:ea typeface="Lato"/>
                <a:cs typeface="Lato"/>
              </a:rPr>
              <a:t>, </a:t>
            </a:r>
            <a:r>
              <a:rPr lang="en-US" sz="1400" err="1">
                <a:latin typeface="Lato"/>
                <a:ea typeface="Lato"/>
                <a:cs typeface="Lato"/>
              </a:rPr>
              <a:t>thậm</a:t>
            </a:r>
            <a:r>
              <a:rPr lang="en-US" sz="1400">
                <a:latin typeface="Lato"/>
                <a:ea typeface="Lato"/>
                <a:cs typeface="Lato"/>
              </a:rPr>
              <a:t> </a:t>
            </a:r>
            <a:r>
              <a:rPr lang="en-US" sz="1400" err="1">
                <a:latin typeface="Lato"/>
                <a:ea typeface="Lato"/>
                <a:cs typeface="Lato"/>
              </a:rPr>
              <a:t>chí</a:t>
            </a:r>
            <a:r>
              <a:rPr lang="en-US" sz="1400">
                <a:latin typeface="Lato"/>
                <a:ea typeface="Lato"/>
                <a:cs typeface="Lato"/>
              </a:rPr>
              <a:t> </a:t>
            </a:r>
            <a:r>
              <a:rPr lang="en-US" sz="1400" err="1">
                <a:latin typeface="Lato"/>
                <a:ea typeface="Lato"/>
                <a:cs typeface="Lato"/>
              </a:rPr>
              <a:t>trong</a:t>
            </a:r>
            <a:r>
              <a:rPr lang="en-US" sz="1400">
                <a:latin typeface="Lato"/>
                <a:ea typeface="Lato"/>
                <a:cs typeface="Lato"/>
              </a:rPr>
              <a:t> </a:t>
            </a:r>
            <a:r>
              <a:rPr lang="en-US" sz="1400" err="1">
                <a:latin typeface="Lato"/>
                <a:ea typeface="Lato"/>
                <a:cs typeface="Lato"/>
              </a:rPr>
              <a:t>cùng</a:t>
            </a:r>
            <a:r>
              <a:rPr lang="en-US" sz="1400">
                <a:latin typeface="Lato"/>
                <a:ea typeface="Lato"/>
                <a:cs typeface="Lato"/>
              </a:rPr>
              <a:t> </a:t>
            </a:r>
            <a:r>
              <a:rPr lang="en-US" sz="1400" err="1">
                <a:latin typeface="Lato"/>
                <a:ea typeface="Lato"/>
                <a:cs typeface="Lato"/>
              </a:rPr>
              <a:t>một</a:t>
            </a:r>
            <a:r>
              <a:rPr lang="en-US" sz="1400">
                <a:latin typeface="Lato"/>
                <a:ea typeface="Lato"/>
                <a:cs typeface="Lato"/>
              </a:rPr>
              <a:t> </a:t>
            </a:r>
            <a:r>
              <a:rPr lang="en-US" sz="1400" err="1">
                <a:latin typeface="Lato"/>
                <a:ea typeface="Lato"/>
                <a:cs typeface="Lato"/>
              </a:rPr>
              <a:t>ngày</a:t>
            </a:r>
            <a:r>
              <a:rPr lang="en-US" sz="1400">
                <a:latin typeface="Lato"/>
                <a:ea typeface="Lato"/>
                <a:cs typeface="Lato"/>
              </a:rPr>
              <a:t>, </a:t>
            </a:r>
            <a:r>
              <a:rPr lang="en-US" sz="1400" err="1">
                <a:latin typeface="Lato"/>
                <a:ea typeface="Lato"/>
                <a:cs typeface="Lato"/>
              </a:rPr>
              <a:t>miễn</a:t>
            </a:r>
            <a:r>
              <a:rPr lang="en-US" sz="1400">
                <a:latin typeface="Lato"/>
                <a:ea typeface="Lato"/>
                <a:cs typeface="Lato"/>
              </a:rPr>
              <a:t> </a:t>
            </a:r>
            <a:r>
              <a:rPr lang="en-US" sz="1400" err="1">
                <a:latin typeface="Lato"/>
                <a:ea typeface="Lato"/>
                <a:cs typeface="Lato"/>
              </a:rPr>
              <a:t>là</a:t>
            </a:r>
            <a:r>
              <a:rPr lang="en-US" sz="1400">
                <a:latin typeface="Lato"/>
                <a:ea typeface="Lato"/>
                <a:cs typeface="Lato"/>
              </a:rPr>
              <a:t> </a:t>
            </a:r>
            <a:r>
              <a:rPr lang="en-US" sz="1400" err="1">
                <a:solidFill>
                  <a:srgbClr val="C00000"/>
                </a:solidFill>
                <a:latin typeface="Lato"/>
                <a:ea typeface="Lato"/>
                <a:cs typeface="Lato"/>
              </a:rPr>
              <a:t>không</a:t>
            </a:r>
            <a:r>
              <a:rPr lang="en-US" sz="1400">
                <a:solidFill>
                  <a:srgbClr val="C00000"/>
                </a:solidFill>
                <a:latin typeface="Lato"/>
                <a:ea typeface="Lato"/>
                <a:cs typeface="Lato"/>
              </a:rPr>
              <a:t> </a:t>
            </a:r>
            <a:r>
              <a:rPr lang="en-US" sz="1400" err="1">
                <a:solidFill>
                  <a:srgbClr val="C00000"/>
                </a:solidFill>
                <a:latin typeface="Lato"/>
                <a:ea typeface="Lato"/>
                <a:cs typeface="Lato"/>
              </a:rPr>
              <a:t>trùng</a:t>
            </a:r>
            <a:r>
              <a:rPr lang="en-US" sz="1400">
                <a:solidFill>
                  <a:srgbClr val="C00000"/>
                </a:solidFill>
                <a:latin typeface="Lato"/>
                <a:ea typeface="Lato"/>
                <a:cs typeface="Lato"/>
              </a:rPr>
              <a:t> </a:t>
            </a:r>
            <a:r>
              <a:rPr lang="en-US" sz="1400" err="1">
                <a:solidFill>
                  <a:srgbClr val="C00000"/>
                </a:solidFill>
                <a:latin typeface="Lato"/>
                <a:ea typeface="Lato"/>
                <a:cs typeface="Lato"/>
              </a:rPr>
              <a:t>thời</a:t>
            </a:r>
            <a:r>
              <a:rPr lang="en-US" sz="1400">
                <a:solidFill>
                  <a:srgbClr val="C00000"/>
                </a:solidFill>
                <a:latin typeface="Lato"/>
                <a:ea typeface="Lato"/>
                <a:cs typeface="Lato"/>
              </a:rPr>
              <a:t> </a:t>
            </a:r>
            <a:r>
              <a:rPr lang="en-US" sz="1400" err="1">
                <a:solidFill>
                  <a:srgbClr val="C00000"/>
                </a:solidFill>
                <a:latin typeface="Lato"/>
                <a:ea typeface="Lato"/>
                <a:cs typeface="Lato"/>
              </a:rPr>
              <a:t>gian</a:t>
            </a:r>
            <a:r>
              <a:rPr lang="en-US" sz="1400">
                <a:latin typeface="Lato"/>
                <a:ea typeface="Lato"/>
                <a:cs typeface="Lato"/>
              </a:rPr>
              <a:t> </a:t>
            </a:r>
            <a:r>
              <a:rPr lang="en-US" sz="1400" err="1">
                <a:latin typeface="Lato"/>
                <a:ea typeface="Lato"/>
                <a:cs typeface="Lato"/>
              </a:rPr>
              <a:t>và</a:t>
            </a:r>
            <a:r>
              <a:rPr lang="en-US" sz="1400">
                <a:latin typeface="Lato"/>
                <a:ea typeface="Lato"/>
                <a:cs typeface="Lato"/>
              </a:rPr>
              <a:t> </a:t>
            </a:r>
            <a:r>
              <a:rPr lang="en-US" sz="1400" err="1">
                <a:latin typeface="Lato"/>
                <a:ea typeface="Lato"/>
                <a:cs typeface="Lato"/>
              </a:rPr>
              <a:t>khung</a:t>
            </a:r>
            <a:r>
              <a:rPr lang="en-US" sz="1400">
                <a:latin typeface="Lato"/>
                <a:ea typeface="Lato"/>
                <a:cs typeface="Lato"/>
              </a:rPr>
              <a:t> </a:t>
            </a:r>
            <a:r>
              <a:rPr lang="en-US" sz="1400" err="1">
                <a:latin typeface="Lato"/>
                <a:ea typeface="Lato"/>
                <a:cs typeface="Lato"/>
              </a:rPr>
              <a:t>giờ</a:t>
            </a:r>
            <a:r>
              <a:rPr lang="en-US" sz="1400">
                <a:latin typeface="Lato"/>
                <a:ea typeface="Lato"/>
                <a:cs typeface="Lato"/>
              </a:rPr>
              <a:t> </a:t>
            </a:r>
            <a:r>
              <a:rPr lang="en-US" sz="1400" err="1">
                <a:latin typeface="Lato"/>
                <a:ea typeface="Lato"/>
                <a:cs typeface="Lato"/>
              </a:rPr>
              <a:t>còn</a:t>
            </a:r>
            <a:r>
              <a:rPr lang="en-US" sz="1400">
                <a:latin typeface="Lato"/>
                <a:ea typeface="Lato"/>
                <a:cs typeface="Lato"/>
              </a:rPr>
              <a:t> </a:t>
            </a:r>
            <a:r>
              <a:rPr lang="en-US" sz="1400" err="1">
                <a:latin typeface="Lato"/>
                <a:ea typeface="Lato"/>
                <a:cs typeface="Lato"/>
              </a:rPr>
              <a:t>khả</a:t>
            </a:r>
            <a:r>
              <a:rPr lang="en-US" sz="1400">
                <a:latin typeface="Lato"/>
                <a:ea typeface="Lato"/>
                <a:cs typeface="Lato"/>
              </a:rPr>
              <a:t> </a:t>
            </a:r>
            <a:r>
              <a:rPr lang="en-US" sz="1400" err="1">
                <a:latin typeface="Lato"/>
                <a:ea typeface="Lato"/>
                <a:cs typeface="Lato"/>
              </a:rPr>
              <a:t>dụng</a:t>
            </a:r>
            <a:r>
              <a:rPr lang="en-US" sz="1400">
                <a:latin typeface="Lato"/>
                <a:ea typeface="Lato"/>
                <a:cs typeface="Lato"/>
              </a:rPr>
              <a:t>. </a:t>
            </a:r>
            <a:r>
              <a:rPr lang="en-US" sz="1400" err="1">
                <a:latin typeface="Lato"/>
                <a:ea typeface="Lato"/>
                <a:cs typeface="Lato"/>
              </a:rPr>
              <a:t>Hệ</a:t>
            </a:r>
            <a:r>
              <a:rPr lang="en-US" sz="1400">
                <a:latin typeface="Lato"/>
                <a:ea typeface="Lato"/>
                <a:cs typeface="Lato"/>
              </a:rPr>
              <a:t> </a:t>
            </a:r>
            <a:r>
              <a:rPr lang="en-US" sz="1400" err="1">
                <a:latin typeface="Lato"/>
                <a:ea typeface="Lato"/>
                <a:cs typeface="Lato"/>
              </a:rPr>
              <a:t>thống</a:t>
            </a:r>
            <a:r>
              <a:rPr lang="en-US" sz="1400">
                <a:latin typeface="Lato"/>
                <a:ea typeface="Lato"/>
                <a:cs typeface="Lato"/>
              </a:rPr>
              <a:t> </a:t>
            </a:r>
            <a:r>
              <a:rPr lang="en-US" sz="1400" err="1">
                <a:latin typeface="Lato"/>
                <a:ea typeface="Lato"/>
                <a:cs typeface="Lato"/>
              </a:rPr>
              <a:t>không</a:t>
            </a:r>
            <a:r>
              <a:rPr lang="en-US" sz="1400">
                <a:latin typeface="Lato"/>
                <a:ea typeface="Lato"/>
                <a:cs typeface="Lato"/>
              </a:rPr>
              <a:t> </a:t>
            </a:r>
            <a:r>
              <a:rPr lang="en-US" sz="1400" err="1">
                <a:latin typeface="Lato"/>
                <a:ea typeface="Lato"/>
                <a:cs typeface="Lato"/>
              </a:rPr>
              <a:t>cho</a:t>
            </a:r>
            <a:r>
              <a:rPr lang="en-US" sz="1400">
                <a:latin typeface="Lato"/>
                <a:ea typeface="Lato"/>
                <a:cs typeface="Lato"/>
              </a:rPr>
              <a:t> </a:t>
            </a:r>
            <a:r>
              <a:rPr lang="en-US" sz="1400" err="1">
                <a:latin typeface="Lato"/>
                <a:ea typeface="Lato"/>
                <a:cs typeface="Lato"/>
              </a:rPr>
              <a:t>phép</a:t>
            </a:r>
            <a:r>
              <a:rPr lang="en-US" sz="1400">
                <a:latin typeface="Lato"/>
                <a:ea typeface="Lato"/>
                <a:cs typeface="Lato"/>
              </a:rPr>
              <a:t> </a:t>
            </a:r>
            <a:r>
              <a:rPr lang="en-US" sz="1400" err="1">
                <a:latin typeface="Lato"/>
                <a:ea typeface="Lato"/>
                <a:cs typeface="Lato"/>
              </a:rPr>
              <a:t>bệnh</a:t>
            </a:r>
            <a:r>
              <a:rPr lang="en-US" sz="1400">
                <a:latin typeface="Lato"/>
                <a:ea typeface="Lato"/>
                <a:cs typeface="Lato"/>
              </a:rPr>
              <a:t> </a:t>
            </a:r>
            <a:r>
              <a:rPr lang="en-US" sz="1400" err="1">
                <a:latin typeface="Lato"/>
                <a:ea typeface="Lato"/>
                <a:cs typeface="Lato"/>
              </a:rPr>
              <a:t>nhân</a:t>
            </a:r>
            <a:r>
              <a:rPr lang="en-US" sz="1400">
                <a:latin typeface="Lato"/>
                <a:ea typeface="Lato"/>
                <a:cs typeface="Lato"/>
              </a:rPr>
              <a:t> </a:t>
            </a:r>
            <a:r>
              <a:rPr lang="en-US" sz="1400" err="1">
                <a:latin typeface="Lato"/>
                <a:ea typeface="Lato"/>
                <a:cs typeface="Lato"/>
              </a:rPr>
              <a:t>đặt</a:t>
            </a:r>
            <a:r>
              <a:rPr lang="en-US" sz="1400">
                <a:latin typeface="Lato"/>
                <a:ea typeface="Lato"/>
                <a:cs typeface="Lato"/>
              </a:rPr>
              <a:t> </a:t>
            </a:r>
            <a:r>
              <a:rPr lang="en-US" sz="1400" err="1">
                <a:latin typeface="Lato"/>
                <a:ea typeface="Lato"/>
                <a:cs typeface="Lato"/>
              </a:rPr>
              <a:t>hai</a:t>
            </a:r>
            <a:r>
              <a:rPr lang="en-US" sz="1400">
                <a:latin typeface="Lato"/>
                <a:ea typeface="Lato"/>
                <a:cs typeface="Lato"/>
              </a:rPr>
              <a:t> </a:t>
            </a:r>
            <a:r>
              <a:rPr lang="en-US" sz="1400" err="1">
                <a:latin typeface="Lato"/>
                <a:ea typeface="Lato"/>
                <a:cs typeface="Lato"/>
              </a:rPr>
              <a:t>lịch</a:t>
            </a:r>
            <a:r>
              <a:rPr lang="en-US" sz="1400">
                <a:latin typeface="Lato"/>
                <a:ea typeface="Lato"/>
                <a:cs typeface="Lato"/>
              </a:rPr>
              <a:t> </a:t>
            </a:r>
            <a:r>
              <a:rPr lang="en-US" sz="1400" err="1">
                <a:latin typeface="Lato"/>
                <a:ea typeface="Lato"/>
                <a:cs typeface="Lato"/>
              </a:rPr>
              <a:t>hẹn</a:t>
            </a:r>
            <a:r>
              <a:rPr lang="en-US" sz="1400">
                <a:latin typeface="Lato"/>
                <a:ea typeface="Lato"/>
                <a:cs typeface="Lato"/>
              </a:rPr>
              <a:t> </a:t>
            </a:r>
            <a:r>
              <a:rPr lang="en-US" sz="1400" err="1">
                <a:latin typeface="Lato"/>
                <a:ea typeface="Lato"/>
                <a:cs typeface="Lato"/>
              </a:rPr>
              <a:t>trùng</a:t>
            </a:r>
            <a:r>
              <a:rPr lang="en-US" sz="1400">
                <a:latin typeface="Lato"/>
                <a:ea typeface="Lato"/>
                <a:cs typeface="Lato"/>
              </a:rPr>
              <a:t> ca, </a:t>
            </a:r>
            <a:r>
              <a:rPr lang="en-US" sz="1400" err="1">
                <a:latin typeface="Lato"/>
                <a:ea typeface="Lato"/>
                <a:cs typeface="Lato"/>
              </a:rPr>
              <a:t>kể</a:t>
            </a:r>
            <a:r>
              <a:rPr lang="en-US" sz="1400">
                <a:latin typeface="Lato"/>
                <a:ea typeface="Lato"/>
                <a:cs typeface="Lato"/>
              </a:rPr>
              <a:t> </a:t>
            </a:r>
            <a:r>
              <a:rPr lang="en-US" sz="1400" err="1">
                <a:latin typeface="Lato"/>
                <a:ea typeface="Lato"/>
                <a:cs typeface="Lato"/>
              </a:rPr>
              <a:t>cả</a:t>
            </a:r>
            <a:r>
              <a:rPr lang="en-US" sz="1400">
                <a:latin typeface="Lato"/>
                <a:ea typeface="Lato"/>
                <a:cs typeface="Lato"/>
              </a:rPr>
              <a:t> </a:t>
            </a:r>
            <a:r>
              <a:rPr lang="en-US" sz="1400" err="1">
                <a:latin typeface="Lato"/>
                <a:ea typeface="Lato"/>
                <a:cs typeface="Lato"/>
              </a:rPr>
              <a:t>với</a:t>
            </a:r>
            <a:r>
              <a:rPr lang="en-US" sz="1400">
                <a:latin typeface="Lato"/>
                <a:ea typeface="Lato"/>
                <a:cs typeface="Lato"/>
              </a:rPr>
              <a:t> </a:t>
            </a:r>
            <a:r>
              <a:rPr lang="en-US" sz="1400" err="1">
                <a:latin typeface="Lato"/>
                <a:ea typeface="Lato"/>
                <a:cs typeface="Lato"/>
              </a:rPr>
              <a:t>bác</a:t>
            </a:r>
            <a:r>
              <a:rPr lang="en-US" sz="1400">
                <a:latin typeface="Lato"/>
                <a:ea typeface="Lato"/>
                <a:cs typeface="Lato"/>
              </a:rPr>
              <a:t> </a:t>
            </a:r>
            <a:r>
              <a:rPr lang="en-US" sz="1400" err="1">
                <a:latin typeface="Lato"/>
                <a:ea typeface="Lato"/>
                <a:cs typeface="Lato"/>
              </a:rPr>
              <a:t>sĩ</a:t>
            </a:r>
            <a:r>
              <a:rPr lang="en-US" sz="1400">
                <a:latin typeface="Lato"/>
                <a:ea typeface="Lato"/>
                <a:cs typeface="Lato"/>
              </a:rPr>
              <a:t> </a:t>
            </a:r>
            <a:r>
              <a:rPr lang="en-US" sz="1400" err="1">
                <a:latin typeface="Lato"/>
                <a:ea typeface="Lato"/>
                <a:cs typeface="Lato"/>
              </a:rPr>
              <a:t>khác</a:t>
            </a:r>
            <a:r>
              <a:rPr lang="en-US" sz="1400">
                <a:latin typeface="Lato"/>
                <a:ea typeface="Lato"/>
                <a:cs typeface="Lato"/>
              </a:rPr>
              <a:t>. </a:t>
            </a:r>
            <a:endParaRPr lang="en-US" sz="1400"/>
          </a:p>
          <a:p>
            <a:pPr>
              <a:buFont typeface="Courier New" panose="020B0604020202020204" pitchFamily="34" charset="0"/>
              <a:buChar char="o"/>
            </a:pPr>
            <a:endParaRPr lang="en-US" sz="1400"/>
          </a:p>
          <a:p>
            <a:pPr>
              <a:buFont typeface="Courier New" panose="020B0604020202020204" pitchFamily="34" charset="0"/>
              <a:buChar char="o"/>
            </a:pPr>
            <a:endParaRPr lang="en-US" sz="1400">
              <a:solidFill>
                <a:srgbClr val="111827"/>
              </a:solidFill>
            </a:endParaRPr>
          </a:p>
          <a:p>
            <a:pPr marL="514350" indent="-514350">
              <a:buFont typeface="Courier New" panose="020B0604020202020204" pitchFamily="34" charset="0"/>
              <a:buChar char="o"/>
            </a:pPr>
            <a:endParaRPr lang="en-US" sz="1400" b="1">
              <a:solidFill>
                <a:srgbClr val="111827"/>
              </a:solidFill>
            </a:endParaRPr>
          </a:p>
        </p:txBody>
      </p:sp>
      <p:sp>
        <p:nvSpPr>
          <p:cNvPr id="4" name="Slide Number Placeholder 3">
            <a:extLst>
              <a:ext uri="{FF2B5EF4-FFF2-40B4-BE49-F238E27FC236}">
                <a16:creationId xmlns:a16="http://schemas.microsoft.com/office/drawing/2014/main" id="{1380CE0E-4AC8-C6E7-4609-88C86048D7BC}"/>
              </a:ext>
            </a:extLst>
          </p:cNvPr>
          <p:cNvSpPr>
            <a:spLocks noGrp="1"/>
          </p:cNvSpPr>
          <p:nvPr>
            <p:ph type="sldNum" sz="quarter" idx="12"/>
          </p:nvPr>
        </p:nvSpPr>
        <p:spPr/>
        <p:txBody>
          <a:bodyPr/>
          <a:lstStyle/>
          <a:p>
            <a:fld id="{9EA0BE3B-158A-4EDF-80DC-E394A0D1600F}" type="slidenum">
              <a:rPr lang="en-US" smtClean="0"/>
              <a:pPr/>
              <a:t>9</a:t>
            </a:fld>
            <a:endParaRPr lang="en-US"/>
          </a:p>
        </p:txBody>
      </p:sp>
    </p:spTree>
    <p:extLst>
      <p:ext uri="{BB962C8B-B14F-4D97-AF65-F5344CB8AC3E}">
        <p14:creationId xmlns:p14="http://schemas.microsoft.com/office/powerpoint/2010/main" val="26077611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227</TotalTime>
  <Words>4566</Words>
  <Application>Microsoft Office PowerPoint</Application>
  <PresentationFormat>Widescreen</PresentationFormat>
  <Paragraphs>345</Paragraphs>
  <Slides>32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Consolas</vt:lpstr>
      <vt:lpstr>Courier New</vt:lpstr>
      <vt:lpstr>Lato</vt:lpstr>
      <vt:lpstr>Wingdings</vt:lpstr>
      <vt:lpstr>Office Theme</vt:lpstr>
      <vt:lpstr>PowerPoint Presentation</vt:lpstr>
      <vt:lpstr>PowerPoint Presentation</vt:lpstr>
      <vt:lpstr>NỘI DUNG THUYẾT TRÌNH</vt:lpstr>
      <vt:lpstr>VẤN ĐỀ</vt:lpstr>
      <vt:lpstr>MỤC TIÊU</vt:lpstr>
      <vt:lpstr>MÔ TẢ NGHIỆP VỤ</vt:lpstr>
      <vt:lpstr>MÔ TẢ NGHIỆP VỤ</vt:lpstr>
      <vt:lpstr>MÔ TẢ NGHIỆP VỤ</vt:lpstr>
      <vt:lpstr>MÔ TẢ NGHIỆP VỤ</vt:lpstr>
      <vt:lpstr>MÔ TẢ NGHIỆP VỤ</vt:lpstr>
      <vt:lpstr>MÔ TẢ NGHIỆP VỤ</vt:lpstr>
      <vt:lpstr>MÔ TẢ NGHIỆP VỤ</vt:lpstr>
      <vt:lpstr>MÔ TẢ NGHIỆP VỤ</vt:lpstr>
      <vt:lpstr>MÔ TẢ NGHIỆP VỤ</vt:lpstr>
      <vt:lpstr>MÔ TẢ NGHIỆP VỤ</vt:lpstr>
      <vt:lpstr>MÔ TẢ CHỨC NĂNG</vt:lpstr>
      <vt:lpstr>MÔ TẢ CHỨC NĂNG</vt:lpstr>
      <vt:lpstr>MÔ TẢ CHỨC NĂNG</vt:lpstr>
      <vt:lpstr>MÔ TẢ CHỨC NĂNG</vt:lpstr>
      <vt:lpstr>Sơ đồ thực thể liên kết</vt:lpstr>
      <vt:lpstr>Lược đồ quan hệ</vt:lpstr>
      <vt:lpstr>Lược đồ quan hệ</vt:lpstr>
      <vt:lpstr>PowerPoint Presentation</vt:lpstr>
      <vt:lpstr>Thống kê xu hướng thời gian đăng kí khám bệnh của bệnh nhân, tỉ lệ lịch hẹn hoàn thành theo năm tháng và buổi sáng, chiều </vt:lpstr>
      <vt:lpstr>2. Tạo View hiển thị  ngày khám, ca khám còn trống, bác sĩ và chuyên khoa tương ứng . </vt:lpstr>
      <vt:lpstr>3. Trigger ngăn chặn việc đặt trùng lịch (trùng ngày khám và ca khám) </vt:lpstr>
      <vt:lpstr>PowerPoint Presentation</vt:lpstr>
      <vt:lpstr>Trigger tự động đồng bộ trạng thái lịch làm việc khi có thay đổi lịch hẹn</vt:lpstr>
      <vt:lpstr>2. View xem thông tin cá nhân và lịch sử hồ sơ khám của bệnh nhân</vt:lpstr>
      <vt:lpstr>3. Thống kê lịch hẹn theo từng bác sĩ trong tháng 12 năm 2024. Thông tin bao gồm tỉ lệ lịch được đặt (chưa hoàn tất), tỉ lệ hoàn tất lịch hẹn, tỉ lệ lịch bị hủy.</vt:lpstr>
      <vt:lpstr>3. Thống kê lịch hẹn theo từng bác sĩ trong tháng 12 năm 2024. Thông tin bao gồm tỉ lệ lịch được đặt (chưa hoàn tất), tỉ lệ hoàn tất lịch hẹn, tỉ lệ lịch bị hủy.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Ngọc Dung Nguyễn</cp:lastModifiedBy>
  <cp:revision>8</cp:revision>
  <dcterms:created xsi:type="dcterms:W3CDTF">2021-05-28T04:32:29Z</dcterms:created>
  <dcterms:modified xsi:type="dcterms:W3CDTF">2025-06-27T07:04:57Z</dcterms:modified>
</cp:coreProperties>
</file>

<file path=docProps/thumbnail.jpeg>
</file>